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78" r:id="rId3"/>
    <p:sldId id="379" r:id="rId4"/>
    <p:sldId id="380" r:id="rId5"/>
    <p:sldId id="381" r:id="rId6"/>
    <p:sldId id="446" r:id="rId7"/>
    <p:sldId id="447" r:id="rId8"/>
    <p:sldId id="448"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90"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100" y="0"/>
            <a:ext cx="3070860" cy="451247"/>
          </a:xfrm>
          <a:prstGeom prst="rect">
            <a:avLst/>
          </a:prstGeom>
        </p:spPr>
        <p:txBody>
          <a:bodyPr vert="horz" lIns="91440" tIns="45720" rIns="91440" bIns="45720" rtlCol="0"/>
          <a:lstStyle>
            <a:lvl1pPr algn="r">
              <a:defRPr sz="1200"/>
            </a:lvl1pPr>
          </a:lstStyle>
          <a:p>
            <a:fld id="{9B59F32F-1AE6-49A1-A2AE-6C30FB0F2D07}" type="datetimeFigureOut">
              <a:rPr lang="en-US" smtClean="0"/>
              <a:pPr/>
              <a:t>10/3/2014</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660" y="4286846"/>
            <a:ext cx="5669280" cy="40612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572125"/>
            <a:ext cx="3070860" cy="451247"/>
          </a:xfrm>
          <a:prstGeom prst="rect">
            <a:avLst/>
          </a:prstGeom>
        </p:spPr>
        <p:txBody>
          <a:bodyPr vert="horz" lIns="91440" tIns="45720" rIns="91440" bIns="45720" rtlCol="0" anchor="b"/>
          <a:lstStyle>
            <a:lvl1pPr algn="r">
              <a:defRPr sz="1200"/>
            </a:lvl1pPr>
          </a:lstStyle>
          <a:p>
            <a:fld id="{59106BF8-6C80-403F-8374-AD39487C22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D14D9B-DEF5-45CB-9DBA-D400BB692E7B}" type="slidenum">
              <a:rPr lang="en-GB" smtClean="0"/>
              <a:pPr fontAlgn="base">
                <a:spcBef>
                  <a:spcPct val="0"/>
                </a:spcBef>
                <a:spcAft>
                  <a:spcPct val="0"/>
                </a:spcAft>
                <a:defRPr/>
              </a:pPr>
              <a:t>55</a:t>
            </a:fld>
            <a:endParaRPr lang="en-GB"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717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717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4" name="Group 6"/>
            <p:cNvGrpSpPr>
              <a:grpSpLocks/>
            </p:cNvGrpSpPr>
            <p:nvPr/>
          </p:nvGrpSpPr>
          <p:grpSpPr bwMode="auto">
            <a:xfrm>
              <a:off x="261" y="1870"/>
              <a:ext cx="465" cy="299"/>
              <a:chOff x="912" y="2640"/>
              <a:chExt cx="672" cy="432"/>
            </a:xfrm>
          </p:grpSpPr>
          <p:sp>
            <p:nvSpPr>
              <p:cNvPr id="717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717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717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717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717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7180"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718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3D4200BD-9281-414A-9293-CDCCD4A3FB76}" type="datetimeFigureOut">
              <a:rPr lang="en-US" smtClean="0"/>
              <a:pPr/>
              <a:t>10/3/2014</a:t>
            </a:fld>
            <a:endParaRPr lang="en-US"/>
          </a:p>
        </p:txBody>
      </p:sp>
      <p:sp>
        <p:nvSpPr>
          <p:cNvPr id="718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718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799E8C55-6A8A-46E2-BFAF-DC2EF95660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D4200BD-9281-414A-9293-CDCCD4A3FB76}" type="datetimeFigureOut">
              <a:rPr lang="en-US" smtClean="0"/>
              <a:pPr/>
              <a:t>10/3/2014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9E8C55-6A8A-46E2-BFAF-DC2EF95660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p>
        </p:txBody>
      </p:sp>
      <p:sp>
        <p:nvSpPr>
          <p:cNvPr id="61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a:p>
        </p:txBody>
      </p:sp>
      <p:sp>
        <p:nvSpPr>
          <p:cNvPr id="614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a:p>
        </p:txBody>
      </p:sp>
      <p:sp>
        <p:nvSpPr>
          <p:cNvPr id="61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a:p>
        </p:txBody>
      </p:sp>
      <p:sp>
        <p:nvSpPr>
          <p:cNvPr id="61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a:p>
        </p:txBody>
      </p:sp>
      <p:sp>
        <p:nvSpPr>
          <p:cNvPr id="615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a:p>
        </p:txBody>
      </p:sp>
      <p:sp>
        <p:nvSpPr>
          <p:cNvPr id="615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a:p>
        </p:txBody>
      </p:sp>
      <p:sp>
        <p:nvSpPr>
          <p:cNvPr id="615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5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fld id="{3D4200BD-9281-414A-9293-CDCCD4A3FB76}" type="datetimeFigureOut">
              <a:rPr lang="en-US" smtClean="0"/>
              <a:pPr/>
              <a:t>10/3/2014</a:t>
            </a:fld>
            <a:endParaRPr lang="en-US"/>
          </a:p>
        </p:txBody>
      </p:sp>
      <p:sp>
        <p:nvSpPr>
          <p:cNvPr id="615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615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799E8C55-6A8A-46E2-BFAF-DC2EF95660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45.gif"/><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5.jpeg"/><Relationship Id="rId4" Type="http://schemas.openxmlformats.org/officeDocument/2006/relationships/image" Target="../media/image84.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45.gif"/><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9.jpeg"/><Relationship Id="rId4" Type="http://schemas.openxmlformats.org/officeDocument/2006/relationships/image" Target="../media/image88.jpeg"/></Relationships>
</file>

<file path=ppt/slides/_rels/slide2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22.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92.jpeg"/><Relationship Id="rId7" Type="http://schemas.openxmlformats.org/officeDocument/2006/relationships/image" Target="../media/image81.pn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23.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45.gif"/><Relationship Id="rId2" Type="http://schemas.openxmlformats.org/officeDocument/2006/relationships/image" Target="../media/image96.jpe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99.jpeg"/><Relationship Id="rId4" Type="http://schemas.openxmlformats.org/officeDocument/2006/relationships/image" Target="../media/image9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2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 Id="rId5" Type="http://schemas.openxmlformats.org/officeDocument/2006/relationships/image" Target="../media/image104.jpeg"/><Relationship Id="rId4" Type="http://schemas.openxmlformats.org/officeDocument/2006/relationships/image" Target="../media/image10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 Id="rId5" Type="http://schemas.openxmlformats.org/officeDocument/2006/relationships/image" Target="../media/image108.jpeg"/><Relationship Id="rId4" Type="http://schemas.openxmlformats.org/officeDocument/2006/relationships/image" Target="../media/image107.jpe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2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 Id="rId5" Type="http://schemas.openxmlformats.org/officeDocument/2006/relationships/image" Target="../media/image112.jpeg"/><Relationship Id="rId4" Type="http://schemas.openxmlformats.org/officeDocument/2006/relationships/image" Target="../media/image1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3.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7.xml"/><Relationship Id="rId5" Type="http://schemas.openxmlformats.org/officeDocument/2006/relationships/image" Target="../media/image116.jpeg"/><Relationship Id="rId4" Type="http://schemas.openxmlformats.org/officeDocument/2006/relationships/image" Target="../media/image1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 Id="rId5" Type="http://schemas.openxmlformats.org/officeDocument/2006/relationships/image" Target="../media/image120.jpeg"/><Relationship Id="rId4" Type="http://schemas.openxmlformats.org/officeDocument/2006/relationships/image" Target="../media/image119.jpe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 Id="rId5" Type="http://schemas.openxmlformats.org/officeDocument/2006/relationships/image" Target="../media/image124.jpeg"/><Relationship Id="rId4" Type="http://schemas.openxmlformats.org/officeDocument/2006/relationships/image" Target="../media/image123.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6.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 Id="rId5" Type="http://schemas.openxmlformats.org/officeDocument/2006/relationships/image" Target="../media/image128.jpeg"/><Relationship Id="rId4" Type="http://schemas.openxmlformats.org/officeDocument/2006/relationships/image" Target="../media/image127.jpe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7.xml"/><Relationship Id="rId5" Type="http://schemas.openxmlformats.org/officeDocument/2006/relationships/image" Target="../media/image132.jpeg"/><Relationship Id="rId4" Type="http://schemas.openxmlformats.org/officeDocument/2006/relationships/image" Target="../media/image131.jpe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3.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7.xml"/><Relationship Id="rId5" Type="http://schemas.openxmlformats.org/officeDocument/2006/relationships/image" Target="../media/image136.jpeg"/><Relationship Id="rId4" Type="http://schemas.openxmlformats.org/officeDocument/2006/relationships/image" Target="../media/image135.jpeg"/></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4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7.xml"/><Relationship Id="rId5" Type="http://schemas.openxmlformats.org/officeDocument/2006/relationships/image" Target="../media/image140.jpeg"/><Relationship Id="rId4" Type="http://schemas.openxmlformats.org/officeDocument/2006/relationships/image" Target="../media/image139.jpeg"/></Relationships>
</file>

<file path=ppt/slides/_rels/slide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44.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7.xml"/><Relationship Id="rId5" Type="http://schemas.openxmlformats.org/officeDocument/2006/relationships/image" Target="../media/image144.jpeg"/><Relationship Id="rId4" Type="http://schemas.openxmlformats.org/officeDocument/2006/relationships/image" Target="../media/image143.jpe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4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7.xml"/><Relationship Id="rId5" Type="http://schemas.openxmlformats.org/officeDocument/2006/relationships/image" Target="../media/image148.jpeg"/><Relationship Id="rId4" Type="http://schemas.openxmlformats.org/officeDocument/2006/relationships/image" Target="../media/image147.jpeg"/></Relationships>
</file>

<file path=ppt/slides/_rels/slide4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7.xml"/><Relationship Id="rId5" Type="http://schemas.openxmlformats.org/officeDocument/2006/relationships/image" Target="../media/image152.jpeg"/><Relationship Id="rId4" Type="http://schemas.openxmlformats.org/officeDocument/2006/relationships/image" Target="../media/image151.jpeg"/></Relationships>
</file>

<file path=ppt/slides/_rels/slide4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4.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39.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3.jpeg"/><Relationship Id="rId1" Type="http://schemas.openxmlformats.org/officeDocument/2006/relationships/slideLayout" Target="../slideLayouts/slideLayout7.xml"/><Relationship Id="rId4" Type="http://schemas.openxmlformats.org/officeDocument/2006/relationships/image" Target="../media/image154.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5.jpeg"/><Relationship Id="rId1" Type="http://schemas.openxmlformats.org/officeDocument/2006/relationships/slideLayout" Target="../slideLayouts/slideLayout7.xml"/><Relationship Id="rId4" Type="http://schemas.openxmlformats.org/officeDocument/2006/relationships/image" Target="../media/image156.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7.jpeg"/><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5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0.jpe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slideLayout" Target="../slideLayouts/slideLayout7.xml"/><Relationship Id="rId7" Type="http://schemas.openxmlformats.org/officeDocument/2006/relationships/image" Target="../media/image90.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1.png"/><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56.xml.rels><?xml version="1.0" encoding="UTF-8" standalone="yes"?>
<Relationships xmlns="http://schemas.openxmlformats.org/package/2006/relationships"><Relationship Id="rId8" Type="http://schemas.openxmlformats.org/officeDocument/2006/relationships/image" Target="../media/image168.jpeg"/><Relationship Id="rId3" Type="http://schemas.openxmlformats.org/officeDocument/2006/relationships/image" Target="../media/image163.jpeg"/><Relationship Id="rId7" Type="http://schemas.openxmlformats.org/officeDocument/2006/relationships/image" Target="../media/image167.jpeg"/><Relationship Id="rId2" Type="http://schemas.openxmlformats.org/officeDocument/2006/relationships/image" Target="../media/image162.jpeg"/><Relationship Id="rId1" Type="http://schemas.openxmlformats.org/officeDocument/2006/relationships/slideLayout" Target="../slideLayouts/slideLayout7.xml"/><Relationship Id="rId6" Type="http://schemas.openxmlformats.org/officeDocument/2006/relationships/image" Target="../media/image166.jpeg"/><Relationship Id="rId5" Type="http://schemas.openxmlformats.org/officeDocument/2006/relationships/image" Target="../media/image165.jpeg"/><Relationship Id="rId4" Type="http://schemas.openxmlformats.org/officeDocument/2006/relationships/image" Target="../media/image164.jpeg"/><Relationship Id="rId9" Type="http://schemas.openxmlformats.org/officeDocument/2006/relationships/image" Target="../media/image169.jpeg"/></Relationships>
</file>

<file path=ppt/slides/_rels/slide57.xml.rels><?xml version="1.0" encoding="UTF-8" standalone="yes"?>
<Relationships xmlns="http://schemas.openxmlformats.org/package/2006/relationships"><Relationship Id="rId8" Type="http://schemas.openxmlformats.org/officeDocument/2006/relationships/image" Target="../media/image176.jpeg"/><Relationship Id="rId3" Type="http://schemas.openxmlformats.org/officeDocument/2006/relationships/image" Target="../media/image171.jpeg"/><Relationship Id="rId7" Type="http://schemas.openxmlformats.org/officeDocument/2006/relationships/image" Target="../media/image175.jpeg"/><Relationship Id="rId2" Type="http://schemas.openxmlformats.org/officeDocument/2006/relationships/image" Target="../media/image170.jpeg"/><Relationship Id="rId1" Type="http://schemas.openxmlformats.org/officeDocument/2006/relationships/slideLayout" Target="../slideLayouts/slideLayout7.xml"/><Relationship Id="rId6" Type="http://schemas.openxmlformats.org/officeDocument/2006/relationships/image" Target="../media/image174.jpeg"/><Relationship Id="rId11" Type="http://schemas.openxmlformats.org/officeDocument/2006/relationships/image" Target="../media/image179.jpeg"/><Relationship Id="rId5" Type="http://schemas.openxmlformats.org/officeDocument/2006/relationships/image" Target="../media/image173.jpeg"/><Relationship Id="rId10" Type="http://schemas.openxmlformats.org/officeDocument/2006/relationships/image" Target="../media/image178.jpeg"/><Relationship Id="rId4" Type="http://schemas.openxmlformats.org/officeDocument/2006/relationships/image" Target="../media/image172.jpeg"/><Relationship Id="rId9" Type="http://schemas.openxmlformats.org/officeDocument/2006/relationships/image" Target="../media/image177.jpeg"/></Relationships>
</file>

<file path=ppt/slides/_rels/slide5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 Id="rId4" Type="http://schemas.openxmlformats.org/officeDocument/2006/relationships/image" Target="../media/image182.jpeg"/></Relationships>
</file>

<file path=ppt/slides/_rels/slide59.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7.xml"/><Relationship Id="rId4" Type="http://schemas.openxmlformats.org/officeDocument/2006/relationships/image" Target="../media/image186.png"/></Relationships>
</file>

<file path=ppt/slides/_rels/slide61.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7.xml"/><Relationship Id="rId4" Type="http://schemas.openxmlformats.org/officeDocument/2006/relationships/image" Target="../media/image189.png"/></Relationships>
</file>

<file path=ppt/slides/_rels/slide6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3.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 Id="rId9" Type="http://schemas.openxmlformats.org/officeDocument/2006/relationships/image" Target="../media/image196.png"/></Relationships>
</file>

<file path=ppt/slides/_rels/slide64.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8.jpeg"/><Relationship Id="rId7" Type="http://schemas.openxmlformats.org/officeDocument/2006/relationships/image" Target="../media/image201.png"/><Relationship Id="rId2" Type="http://schemas.openxmlformats.org/officeDocument/2006/relationships/image" Target="../media/image197.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00.png"/><Relationship Id="rId10" Type="http://schemas.openxmlformats.org/officeDocument/2006/relationships/image" Target="../media/image13.png"/><Relationship Id="rId4" Type="http://schemas.openxmlformats.org/officeDocument/2006/relationships/image" Target="../media/image199.png"/><Relationship Id="rId9" Type="http://schemas.openxmlformats.org/officeDocument/2006/relationships/image" Target="../media/image203.png"/></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0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07.png"/></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8.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7.jpeg"/><Relationship Id="rId39" Type="http://schemas.openxmlformats.org/officeDocument/2006/relationships/image" Target="../media/image13.png"/><Relationship Id="rId3" Type="http://schemas.openxmlformats.org/officeDocument/2006/relationships/image" Target="../media/image46.png"/><Relationship Id="rId21" Type="http://schemas.openxmlformats.org/officeDocument/2006/relationships/image" Target="../media/image62.png"/><Relationship Id="rId34" Type="http://schemas.openxmlformats.org/officeDocument/2006/relationships/image" Target="../media/image75.png"/><Relationship Id="rId7" Type="http://schemas.openxmlformats.org/officeDocument/2006/relationships/hyperlink" Target="http://www.airtel.in/wps/wcm/connect/airtel.in/airtel.in/home" TargetMode="External"/><Relationship Id="rId12" Type="http://schemas.openxmlformats.org/officeDocument/2006/relationships/image" Target="../media/image53.jpeg"/><Relationship Id="rId17" Type="http://schemas.openxmlformats.org/officeDocument/2006/relationships/image" Target="../media/image58.jpeg"/><Relationship Id="rId25" Type="http://schemas.openxmlformats.org/officeDocument/2006/relationships/image" Target="../media/image66.jpeg"/><Relationship Id="rId33" Type="http://schemas.openxmlformats.org/officeDocument/2006/relationships/image" Target="../media/image74.png"/><Relationship Id="rId38" Type="http://schemas.openxmlformats.org/officeDocument/2006/relationships/image" Target="../media/image79.png"/><Relationship Id="rId2" Type="http://schemas.openxmlformats.org/officeDocument/2006/relationships/image" Target="../media/image34.jpeg"/><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jpeg"/><Relationship Id="rId24" Type="http://schemas.openxmlformats.org/officeDocument/2006/relationships/image" Target="../media/image65.jpeg"/><Relationship Id="rId32" Type="http://schemas.openxmlformats.org/officeDocument/2006/relationships/image" Target="../media/image73.jpeg"/><Relationship Id="rId37" Type="http://schemas.openxmlformats.org/officeDocument/2006/relationships/image" Target="../media/image78.png"/><Relationship Id="rId5" Type="http://schemas.openxmlformats.org/officeDocument/2006/relationships/hyperlink" Target="http://www.aircel.com/index.asp" TargetMode="External"/><Relationship Id="rId15" Type="http://schemas.openxmlformats.org/officeDocument/2006/relationships/image" Target="../media/image56.png"/><Relationship Id="rId23" Type="http://schemas.openxmlformats.org/officeDocument/2006/relationships/image" Target="../media/image64.jpeg"/><Relationship Id="rId28" Type="http://schemas.openxmlformats.org/officeDocument/2006/relationships/image" Target="../media/image69.png"/><Relationship Id="rId36" Type="http://schemas.openxmlformats.org/officeDocument/2006/relationships/image" Target="../media/image77.png"/><Relationship Id="rId10" Type="http://schemas.openxmlformats.org/officeDocument/2006/relationships/image" Target="../media/image51.jpeg"/><Relationship Id="rId19" Type="http://schemas.openxmlformats.org/officeDocument/2006/relationships/image" Target="../media/image60.jpeg"/><Relationship Id="rId31" Type="http://schemas.openxmlformats.org/officeDocument/2006/relationships/image" Target="../media/image72.png"/><Relationship Id="rId4" Type="http://schemas.openxmlformats.org/officeDocument/2006/relationships/image" Target="../media/image47.pn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eg"/><Relationship Id="rId27" Type="http://schemas.openxmlformats.org/officeDocument/2006/relationships/image" Target="../media/image68.png"/><Relationship Id="rId30" Type="http://schemas.openxmlformats.org/officeDocument/2006/relationships/image" Target="../media/image71.png"/><Relationship Id="rId35"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583" y="2426494"/>
            <a:ext cx="7738017" cy="1231106"/>
          </a:xfrm>
          <a:prstGeom prst="rect">
            <a:avLst/>
          </a:prstGeom>
          <a:noFill/>
        </p:spPr>
        <p:txBody>
          <a:bodyPr wrap="none" rtlCol="0">
            <a:spAutoFit/>
          </a:bodyPr>
          <a:lstStyle/>
          <a:p>
            <a:pPr algn="ctr"/>
            <a:r>
              <a:rPr lang="en-US" sz="2000" b="1" dirty="0" smtClean="0">
                <a:latin typeface="Tahoma" pitchFamily="34" charset="0"/>
              </a:rPr>
              <a:t>CMAI National </a:t>
            </a:r>
            <a:r>
              <a:rPr lang="en-US" sz="2000" b="1" dirty="0" smtClean="0">
                <a:latin typeface="Tahoma" pitchFamily="34" charset="0"/>
              </a:rPr>
              <a:t>Nagaland Education </a:t>
            </a:r>
            <a:r>
              <a:rPr lang="en-US" sz="2000" b="1" dirty="0" smtClean="0">
                <a:latin typeface="Tahoma" pitchFamily="34" charset="0"/>
              </a:rPr>
              <a:t>Summit &amp; Awards 2014</a:t>
            </a:r>
          </a:p>
          <a:p>
            <a:pPr algn="ctr"/>
            <a:r>
              <a:rPr lang="en-US" dirty="0" smtClean="0">
                <a:latin typeface="Tahoma" pitchFamily="34" charset="0"/>
              </a:rPr>
              <a:t>Organized by – CMAI &amp; </a:t>
            </a:r>
            <a:r>
              <a:rPr lang="en-US" dirty="0" smtClean="0">
                <a:latin typeface="Tahoma" pitchFamily="34" charset="0"/>
              </a:rPr>
              <a:t>Nagaland University</a:t>
            </a:r>
            <a:endParaRPr lang="en-US" dirty="0" smtClean="0">
              <a:latin typeface="Tahoma" pitchFamily="34" charset="0"/>
            </a:endParaRPr>
          </a:p>
          <a:p>
            <a:pPr algn="ctr"/>
            <a:r>
              <a:rPr lang="en-US" dirty="0" smtClean="0">
                <a:latin typeface="Tahoma" pitchFamily="34" charset="0"/>
              </a:rPr>
              <a:t>Supported By –AICTE, NIELIT, AIU</a:t>
            </a:r>
          </a:p>
          <a:p>
            <a:pPr algn="ctr"/>
            <a:r>
              <a:rPr lang="en-US" dirty="0" smtClean="0">
                <a:latin typeface="Tahoma" pitchFamily="34" charset="0"/>
              </a:rPr>
              <a:t>Govt. Of India, MNRE, DeIT, MSME</a:t>
            </a:r>
            <a:endParaRPr lang="en-US" sz="2000" dirty="0">
              <a:latin typeface="Tahoma" pitchFamily="34" charset="0"/>
            </a:endParaRPr>
          </a:p>
        </p:txBody>
      </p:sp>
      <p:grpSp>
        <p:nvGrpSpPr>
          <p:cNvPr id="10" name="Group 19"/>
          <p:cNvGrpSpPr>
            <a:grpSpLocks/>
          </p:cNvGrpSpPr>
          <p:nvPr/>
        </p:nvGrpSpPr>
        <p:grpSpPr bwMode="auto">
          <a:xfrm>
            <a:off x="7543800" y="5791200"/>
            <a:ext cx="1887538" cy="989013"/>
            <a:chOff x="313547" y="914400"/>
            <a:chExt cx="1887416" cy="988222"/>
          </a:xfrm>
        </p:grpSpPr>
        <p:sp>
          <p:nvSpPr>
            <p:cNvPr id="11" name="TextBox 6"/>
            <p:cNvSpPr txBox="1">
              <a:spLocks noChangeArrowheads="1"/>
            </p:cNvSpPr>
            <p:nvPr/>
          </p:nvSpPr>
          <p:spPr bwMode="auto">
            <a:xfrm>
              <a:off x="313547" y="914400"/>
              <a:ext cx="1887416" cy="273637"/>
            </a:xfrm>
            <a:prstGeom prst="rect">
              <a:avLst/>
            </a:prstGeom>
            <a:noFill/>
            <a:ln w="9525">
              <a:noFill/>
              <a:miter lim="800000"/>
              <a:headEnd/>
              <a:tailEnd/>
            </a:ln>
          </p:spPr>
          <p:txBody>
            <a:bodyPr>
              <a:spAutoFit/>
            </a:bodyPr>
            <a:lstStyle/>
            <a:p>
              <a:r>
                <a:rPr lang="en-US">
                  <a:latin typeface="Tahoma" pitchFamily="34" charset="0"/>
                </a:rPr>
                <a:t>Media Partner </a:t>
              </a:r>
            </a:p>
          </p:txBody>
        </p:sp>
        <p:pic>
          <p:nvPicPr>
            <p:cNvPr id="13" name="Picture 3" descr="C:\Documents and Settings\Administrator\Desktop\download.jpg"/>
            <p:cNvPicPr>
              <a:picLocks noChangeArrowheads="1"/>
            </p:cNvPicPr>
            <p:nvPr/>
          </p:nvPicPr>
          <p:blipFill>
            <a:blip r:embed="rId2"/>
            <a:srcRect/>
            <a:stretch>
              <a:fillRect/>
            </a:stretch>
          </p:blipFill>
          <p:spPr bwMode="auto">
            <a:xfrm>
              <a:off x="389687" y="1295400"/>
              <a:ext cx="1479458" cy="607222"/>
            </a:xfrm>
            <a:prstGeom prst="rect">
              <a:avLst/>
            </a:prstGeom>
            <a:noFill/>
            <a:ln w="9525">
              <a:noFill/>
              <a:miter lim="800000"/>
              <a:headEnd/>
              <a:tailEnd/>
            </a:ln>
          </p:spPr>
        </p:pic>
      </p:grpSp>
      <p:pic>
        <p:nvPicPr>
          <p:cNvPr id="14" name="Picture 24" descr="C:\Documents and Settings\Administrator\Desktop\HP_Blue_RGB.jpg"/>
          <p:cNvPicPr>
            <a:picLocks noChangeAspect="1" noChangeArrowheads="1"/>
          </p:cNvPicPr>
          <p:nvPr/>
        </p:nvPicPr>
        <p:blipFill>
          <a:blip r:embed="rId3"/>
          <a:srcRect/>
          <a:stretch>
            <a:fillRect/>
          </a:stretch>
        </p:blipFill>
        <p:spPr bwMode="auto">
          <a:xfrm>
            <a:off x="31750" y="5295900"/>
            <a:ext cx="1308100" cy="1562100"/>
          </a:xfrm>
          <a:prstGeom prst="rect">
            <a:avLst/>
          </a:prstGeom>
          <a:noFill/>
          <a:ln w="9525">
            <a:noFill/>
            <a:miter lim="800000"/>
            <a:headEnd/>
            <a:tailEnd/>
          </a:ln>
        </p:spPr>
      </p:pic>
      <p:grpSp>
        <p:nvGrpSpPr>
          <p:cNvPr id="16" name="Group 25"/>
          <p:cNvGrpSpPr>
            <a:grpSpLocks/>
          </p:cNvGrpSpPr>
          <p:nvPr/>
        </p:nvGrpSpPr>
        <p:grpSpPr bwMode="auto">
          <a:xfrm>
            <a:off x="2084718" y="87313"/>
            <a:ext cx="2209800" cy="1436687"/>
            <a:chOff x="-76200" y="5257798"/>
            <a:chExt cx="2209800" cy="1435991"/>
          </a:xfrm>
        </p:grpSpPr>
        <p:sp>
          <p:nvSpPr>
            <p:cNvPr id="17"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dirty="0">
                  <a:latin typeface="Times New Roman" pitchFamily="18" charset="0"/>
                  <a:cs typeface="Times New Roman" pitchFamily="18" charset="0"/>
                </a:rPr>
                <a:t> Department of  MNRE  </a:t>
              </a:r>
            </a:p>
            <a:p>
              <a:pPr algn="ctr"/>
              <a:r>
                <a:rPr lang="en-US" sz="900" b="1" dirty="0">
                  <a:latin typeface="Times New Roman" pitchFamily="18" charset="0"/>
                  <a:cs typeface="Times New Roman" pitchFamily="18" charset="0"/>
                </a:rPr>
                <a:t>Govt . Of India.</a:t>
              </a:r>
            </a:p>
          </p:txBody>
        </p:sp>
        <p:pic>
          <p:nvPicPr>
            <p:cNvPr id="19" name="Picture 21" descr="http://upload.wikimedia.org/wikipedia/commons/thumb/5/55/Emblem_of_India.svg/200px-Emblem_of_India.svg.png"/>
            <p:cNvPicPr>
              <a:picLocks noChangeAspect="1" noChangeArrowheads="1"/>
            </p:cNvPicPr>
            <p:nvPr/>
          </p:nvPicPr>
          <p:blipFill>
            <a:blip r:embed="rId4"/>
            <a:srcRect/>
            <a:stretch>
              <a:fillRect/>
            </a:stretch>
          </p:blipFill>
          <p:spPr bwMode="auto">
            <a:xfrm>
              <a:off x="726281" y="5257798"/>
              <a:ext cx="604838" cy="1028700"/>
            </a:xfrm>
            <a:prstGeom prst="rect">
              <a:avLst/>
            </a:prstGeom>
            <a:noFill/>
            <a:ln w="9525">
              <a:noFill/>
              <a:miter lim="800000"/>
              <a:headEnd/>
              <a:tailEnd/>
            </a:ln>
          </p:spPr>
        </p:pic>
      </p:grpSp>
      <p:pic>
        <p:nvPicPr>
          <p:cNvPr id="20" name="Picture 3"/>
          <p:cNvPicPr>
            <a:picLocks noChangeAspect="1" noChangeArrowheads="1"/>
          </p:cNvPicPr>
          <p:nvPr/>
        </p:nvPicPr>
        <p:blipFill>
          <a:blip r:embed="rId5"/>
          <a:srcRect/>
          <a:stretch>
            <a:fillRect/>
          </a:stretch>
        </p:blipFill>
        <p:spPr bwMode="auto">
          <a:xfrm>
            <a:off x="3581400" y="166048"/>
            <a:ext cx="990600" cy="882650"/>
          </a:xfrm>
          <a:prstGeom prst="rect">
            <a:avLst/>
          </a:prstGeom>
          <a:noFill/>
          <a:ln w="9525">
            <a:noFill/>
            <a:miter lim="800000"/>
            <a:headEnd/>
            <a:tailEnd/>
          </a:ln>
        </p:spPr>
      </p:pic>
      <p:pic>
        <p:nvPicPr>
          <p:cNvPr id="21" name="Picture 5" descr="http://www.cmai.asia/images/logo.jpg"/>
          <p:cNvPicPr>
            <a:picLocks noChangeAspect="1" noChangeArrowheads="1"/>
          </p:cNvPicPr>
          <p:nvPr/>
        </p:nvPicPr>
        <p:blipFill>
          <a:blip r:embed="rId6"/>
          <a:srcRect/>
          <a:stretch>
            <a:fillRect/>
          </a:stretch>
        </p:blipFill>
        <p:spPr bwMode="auto">
          <a:xfrm>
            <a:off x="28575" y="246702"/>
            <a:ext cx="1647825" cy="730250"/>
          </a:xfrm>
          <a:prstGeom prst="rect">
            <a:avLst/>
          </a:prstGeom>
          <a:noFill/>
          <a:ln w="9525">
            <a:noFill/>
            <a:miter lim="800000"/>
            <a:headEnd/>
            <a:tailEnd/>
          </a:ln>
        </p:spPr>
      </p:pic>
      <p:pic>
        <p:nvPicPr>
          <p:cNvPr id="22" name="Picture 1"/>
          <p:cNvPicPr>
            <a:picLocks noChangeAspect="1" noChangeArrowheads="1"/>
          </p:cNvPicPr>
          <p:nvPr/>
        </p:nvPicPr>
        <p:blipFill>
          <a:blip r:embed="rId7"/>
          <a:srcRect/>
          <a:stretch>
            <a:fillRect/>
          </a:stretch>
        </p:blipFill>
        <p:spPr bwMode="auto">
          <a:xfrm>
            <a:off x="6310952" y="166048"/>
            <a:ext cx="930275" cy="781050"/>
          </a:xfrm>
          <a:prstGeom prst="rect">
            <a:avLst/>
          </a:prstGeom>
          <a:noFill/>
          <a:ln w="9525">
            <a:noFill/>
            <a:miter lim="800000"/>
            <a:headEnd/>
            <a:tailEnd/>
          </a:ln>
        </p:spPr>
      </p:pic>
      <p:pic>
        <p:nvPicPr>
          <p:cNvPr id="23" name="Picture 3" descr="http://deity.gov.in/sites/upload_files/dit/files/EI%20Logo(30-05-2013).jpg"/>
          <p:cNvPicPr>
            <a:picLocks noChangeAspect="1" noChangeArrowheads="1"/>
          </p:cNvPicPr>
          <p:nvPr/>
        </p:nvPicPr>
        <p:blipFill>
          <a:blip r:embed="rId8"/>
          <a:srcRect/>
          <a:stretch>
            <a:fillRect/>
          </a:stretch>
        </p:blipFill>
        <p:spPr bwMode="auto">
          <a:xfrm>
            <a:off x="8229600" y="228600"/>
            <a:ext cx="914400" cy="685800"/>
          </a:xfrm>
          <a:prstGeom prst="rect">
            <a:avLst/>
          </a:prstGeom>
          <a:noFill/>
          <a:ln w="9525">
            <a:noFill/>
            <a:miter lim="800000"/>
            <a:headEnd/>
            <a:tailEnd/>
          </a:ln>
        </p:spPr>
      </p:pic>
      <p:pic>
        <p:nvPicPr>
          <p:cNvPr id="24" name="Picture 2"/>
          <p:cNvPicPr>
            <a:picLocks noChangeAspect="1" noChangeArrowheads="1"/>
          </p:cNvPicPr>
          <p:nvPr/>
        </p:nvPicPr>
        <p:blipFill>
          <a:blip r:embed="rId9"/>
          <a:srcRect/>
          <a:stretch>
            <a:fillRect/>
          </a:stretch>
        </p:blipFill>
        <p:spPr bwMode="auto">
          <a:xfrm>
            <a:off x="5334000" y="138752"/>
            <a:ext cx="935986" cy="1004248"/>
          </a:xfrm>
          <a:prstGeom prst="rect">
            <a:avLst/>
          </a:prstGeom>
          <a:noFill/>
          <a:ln w="9525">
            <a:noFill/>
            <a:miter lim="800000"/>
            <a:headEnd/>
            <a:tailEnd/>
          </a:ln>
        </p:spPr>
      </p:pic>
      <p:grpSp>
        <p:nvGrpSpPr>
          <p:cNvPr id="25" name="Group 22"/>
          <p:cNvGrpSpPr>
            <a:grpSpLocks/>
          </p:cNvGrpSpPr>
          <p:nvPr/>
        </p:nvGrpSpPr>
        <p:grpSpPr bwMode="auto">
          <a:xfrm>
            <a:off x="3872552" y="87313"/>
            <a:ext cx="2209800" cy="1436687"/>
            <a:chOff x="76200" y="5257798"/>
            <a:chExt cx="2209800" cy="1435991"/>
          </a:xfrm>
        </p:grpSpPr>
        <p:sp>
          <p:nvSpPr>
            <p:cNvPr id="26"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MSME  </a:t>
              </a:r>
            </a:p>
            <a:p>
              <a:pPr algn="ctr"/>
              <a:r>
                <a:rPr lang="en-US" sz="900" b="1">
                  <a:latin typeface="Times New Roman" pitchFamily="18" charset="0"/>
                  <a:cs typeface="Times New Roman" pitchFamily="18" charset="0"/>
                </a:rPr>
                <a:t>Govt . Of India.</a:t>
              </a:r>
            </a:p>
          </p:txBody>
        </p:sp>
        <p:pic>
          <p:nvPicPr>
            <p:cNvPr id="27" name="Picture 21" descr="http://upload.wikimedia.org/wikipedia/commons/thumb/5/55/Emblem_of_India.svg/200px-Emblem_of_India.svg.png"/>
            <p:cNvPicPr>
              <a:picLocks noChangeAspect="1" noChangeArrowheads="1"/>
            </p:cNvPicPr>
            <p:nvPr/>
          </p:nvPicPr>
          <p:blipFill>
            <a:blip r:embed="rId4"/>
            <a:srcRect/>
            <a:stretch>
              <a:fillRect/>
            </a:stretch>
          </p:blipFill>
          <p:spPr bwMode="auto">
            <a:xfrm>
              <a:off x="857536" y="5257798"/>
              <a:ext cx="604838" cy="1028700"/>
            </a:xfrm>
            <a:prstGeom prst="rect">
              <a:avLst/>
            </a:prstGeom>
            <a:noFill/>
            <a:ln w="9525">
              <a:noFill/>
              <a:miter lim="800000"/>
              <a:headEnd/>
              <a:tailEnd/>
            </a:ln>
          </p:spPr>
        </p:pic>
      </p:grpSp>
      <p:pic>
        <p:nvPicPr>
          <p:cNvPr id="106499" name="Picture 3" descr="http://manthanaward.org/images/nixi-logo.jpg"/>
          <p:cNvPicPr>
            <a:picLocks noChangeAspect="1" noChangeArrowheads="1"/>
          </p:cNvPicPr>
          <p:nvPr/>
        </p:nvPicPr>
        <p:blipFill>
          <a:blip r:embed="rId10"/>
          <a:srcRect/>
          <a:stretch>
            <a:fillRect/>
          </a:stretch>
        </p:blipFill>
        <p:spPr bwMode="auto">
          <a:xfrm>
            <a:off x="7315200" y="304800"/>
            <a:ext cx="914400" cy="533400"/>
          </a:xfrm>
          <a:prstGeom prst="rect">
            <a:avLst/>
          </a:prstGeom>
          <a:noFill/>
        </p:spPr>
      </p:pic>
      <p:pic>
        <p:nvPicPr>
          <p:cNvPr id="28" name="Picture 6"/>
          <p:cNvPicPr>
            <a:picLocks noChangeAspect="1" noChangeArrowheads="1"/>
          </p:cNvPicPr>
          <p:nvPr/>
        </p:nvPicPr>
        <p:blipFill>
          <a:blip r:embed="rId11"/>
          <a:srcRect l="29412" t="25000" r="27647" b="17708"/>
          <a:stretch>
            <a:fillRect/>
          </a:stretch>
        </p:blipFill>
        <p:spPr bwMode="auto">
          <a:xfrm>
            <a:off x="2819400" y="3962400"/>
            <a:ext cx="3505200" cy="2438400"/>
          </a:xfrm>
          <a:prstGeom prst="rect">
            <a:avLst/>
          </a:prstGeom>
          <a:noFill/>
          <a:ln w="9525">
            <a:noFill/>
            <a:miter lim="800000"/>
            <a:headEnd/>
            <a:tailEnd/>
          </a:ln>
          <a:effectLst/>
        </p:spPr>
      </p:pic>
      <p:sp>
        <p:nvSpPr>
          <p:cNvPr id="29" name="TextBox 28"/>
          <p:cNvSpPr txBox="1"/>
          <p:nvPr/>
        </p:nvSpPr>
        <p:spPr>
          <a:xfrm>
            <a:off x="1524000" y="1143000"/>
            <a:ext cx="1200970" cy="415498"/>
          </a:xfrm>
          <a:prstGeom prst="rect">
            <a:avLst/>
          </a:prstGeom>
          <a:noFill/>
        </p:spPr>
        <p:txBody>
          <a:bodyPr wrap="none" rtlCol="0">
            <a:spAutoFit/>
          </a:bodyPr>
          <a:lstStyle/>
          <a:p>
            <a:pPr algn="ctr"/>
            <a:r>
              <a:rPr lang="en-US" sz="900" b="1" dirty="0" smtClean="0">
                <a:latin typeface="Times New Roman" pitchFamily="18" charset="0"/>
                <a:cs typeface="Times New Roman" pitchFamily="18" charset="0"/>
              </a:rPr>
              <a:t>Nagaland University</a:t>
            </a:r>
          </a:p>
          <a:p>
            <a:pPr algn="ctr"/>
            <a:r>
              <a:rPr lang="en-US" sz="1200" b="1" spc="-25" dirty="0" smtClean="0">
                <a:latin typeface="Times New Roman"/>
                <a:cs typeface="Times New Roman"/>
              </a:rPr>
              <a:t> </a:t>
            </a:r>
          </a:p>
        </p:txBody>
      </p:sp>
      <p:pic>
        <p:nvPicPr>
          <p:cNvPr id="30" name="Picture 2"/>
          <p:cNvPicPr>
            <a:picLocks noChangeAspect="1" noChangeArrowheads="1"/>
          </p:cNvPicPr>
          <p:nvPr/>
        </p:nvPicPr>
        <p:blipFill>
          <a:blip r:embed="rId12"/>
          <a:srcRect l="14118" t="15625" r="77647" b="68750"/>
          <a:stretch>
            <a:fillRect/>
          </a:stretch>
        </p:blipFill>
        <p:spPr bwMode="auto">
          <a:xfrm>
            <a:off x="1600200" y="152400"/>
            <a:ext cx="1066800" cy="96756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609600"/>
            <a:ext cx="8229600" cy="1143000"/>
          </a:xfrm>
        </p:spPr>
        <p:txBody>
          <a:bodyPr/>
          <a:lstStyle/>
          <a:p>
            <a:pPr eaLnBrk="1" hangingPunct="1"/>
            <a:r>
              <a:rPr lang="en-US" sz="3600" smtClean="0">
                <a:solidFill>
                  <a:schemeClr val="tx1"/>
                </a:solidFill>
                <a:latin typeface="Times New Roman" pitchFamily="18" charset="0"/>
                <a:cs typeface="Times New Roman" pitchFamily="18" charset="0"/>
              </a:rPr>
              <a:t>N K Goyal – ‘The Force Behind</a:t>
            </a:r>
            <a:r>
              <a:rPr lang="en-US" sz="4000" smtClean="0">
                <a:solidFill>
                  <a:schemeClr val="bg1"/>
                </a:solidFill>
                <a:latin typeface="Times New Roman" pitchFamily="18" charset="0"/>
                <a:cs typeface="Times New Roman" pitchFamily="18" charset="0"/>
              </a:rPr>
              <a:t>’</a:t>
            </a:r>
          </a:p>
        </p:txBody>
      </p:sp>
      <p:sp>
        <p:nvSpPr>
          <p:cNvPr id="8" name="Rectangle 3"/>
          <p:cNvSpPr>
            <a:spLocks noGrp="1" noChangeArrowheads="1"/>
          </p:cNvSpPr>
          <p:nvPr>
            <p:ph idx="1"/>
          </p:nvPr>
        </p:nvSpPr>
        <p:spPr>
          <a:xfrm>
            <a:off x="457200" y="2270125"/>
            <a:ext cx="7862888" cy="3673475"/>
          </a:xfrm>
        </p:spPr>
        <p:txBody>
          <a:bodyPr/>
          <a:lstStyle/>
          <a:p>
            <a:pPr marL="91440" algn="just" eaLnBrk="1" hangingPunct="1">
              <a:spcBef>
                <a:spcPts val="0"/>
              </a:spcBef>
              <a:buFontTx/>
              <a:buNone/>
              <a:defRPr/>
            </a:pP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Mr. N K Goyal</a:t>
            </a:r>
            <a:r>
              <a:rPr lang="en-US" sz="1600" dirty="0" smtClean="0">
                <a:latin typeface="Times New Roman" pitchFamily="18" charset="0"/>
                <a:cs typeface="Times New Roman" pitchFamily="18" charset="0"/>
              </a:rPr>
              <a:t>, President, is the force behind the worldwide strong </a:t>
            </a:r>
          </a:p>
          <a:p>
            <a:pPr marL="91440" algn="just" eaLnBrk="1" hangingPunct="1">
              <a:spcBef>
                <a:spcPts val="0"/>
              </a:spcBef>
              <a:buFontTx/>
              <a:buNone/>
              <a:defRPr/>
            </a:pPr>
            <a:r>
              <a:rPr lang="en-US" sz="1600" dirty="0" smtClean="0">
                <a:latin typeface="Times New Roman" pitchFamily="18" charset="0"/>
                <a:cs typeface="Times New Roman" pitchFamily="18" charset="0"/>
              </a:rPr>
              <a:t>			establishment of CMAI. </a:t>
            </a:r>
          </a:p>
          <a:p>
            <a:pPr marL="91440" algn="just" eaLnBrk="1" hangingPunct="1">
              <a:spcBef>
                <a:spcPts val="0"/>
              </a:spcBef>
              <a:buFontTx/>
              <a:buNone/>
              <a:defRPr/>
            </a:pPr>
            <a:r>
              <a:rPr lang="en-US" sz="1600" dirty="0" smtClean="0">
                <a:latin typeface="Times New Roman" pitchFamily="18" charset="0"/>
                <a:cs typeface="Times New Roman" pitchFamily="18" charset="0"/>
              </a:rPr>
              <a:t>			</a:t>
            </a:r>
          </a:p>
          <a:p>
            <a:pPr marL="91440" algn="ctr" eaLnBrk="1" hangingPunct="1">
              <a:spcBef>
                <a:spcPts val="0"/>
              </a:spcBef>
              <a:buFontTx/>
              <a:buNone/>
              <a:defRPr/>
            </a:pPr>
            <a:r>
              <a:rPr lang="en-US" sz="1600" dirty="0" smtClean="0">
                <a:latin typeface="Times New Roman" pitchFamily="18" charset="0"/>
                <a:cs typeface="Times New Roman" pitchFamily="18" charset="0"/>
              </a:rPr>
              <a:t>			Popularly known as ‘</a:t>
            </a: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NKG</a:t>
            </a:r>
            <a:r>
              <a:rPr lang="en-US" sz="1600" dirty="0" smtClean="0">
                <a:latin typeface="Times New Roman" pitchFamily="18" charset="0"/>
                <a:cs typeface="Times New Roman" pitchFamily="18" charset="0"/>
              </a:rPr>
              <a:t>’ in the trade circles, he carries a glowing 	41 years of experience and is considered a “</a:t>
            </a:r>
            <a:r>
              <a:rPr lang="en-US" sz="1800" b="1" i="1" dirty="0" smtClean="0">
                <a:effectLst>
                  <a:outerShdw blurRad="38100" dist="38100" dir="2700000" algn="tl">
                    <a:srgbClr val="000000">
                      <a:alpha val="43137"/>
                    </a:srgbClr>
                  </a:outerShdw>
                </a:effectLst>
                <a:latin typeface="Times New Roman" pitchFamily="18" charset="0"/>
                <a:cs typeface="Times New Roman" pitchFamily="18" charset="0"/>
              </a:rPr>
              <a:t>live walking </a:t>
            </a:r>
          </a:p>
          <a:p>
            <a:pPr marL="91440" algn="ctr" eaLnBrk="1" hangingPunct="1">
              <a:spcBef>
                <a:spcPts val="0"/>
              </a:spcBef>
              <a:buFontTx/>
              <a:buNone/>
              <a:defRPr/>
            </a:pPr>
            <a:r>
              <a:rPr lang="en-US" sz="1800" b="1" i="1" dirty="0" smtClean="0">
                <a:effectLst>
                  <a:outerShdw blurRad="38100" dist="38100" dir="2700000" algn="tl">
                    <a:srgbClr val="000000">
                      <a:alpha val="43137"/>
                    </a:srgbClr>
                  </a:outerShdw>
                </a:effectLst>
                <a:latin typeface="Times New Roman" pitchFamily="18" charset="0"/>
                <a:cs typeface="Times New Roman" pitchFamily="18" charset="0"/>
              </a:rPr>
              <a:t>encyclopedia</a:t>
            </a:r>
            <a:r>
              <a:rPr lang="en-US" sz="1600" dirty="0" smtClean="0">
                <a:latin typeface="Times New Roman" pitchFamily="18" charset="0"/>
                <a:cs typeface="Times New Roman" pitchFamily="18" charset="0"/>
              </a:rPr>
              <a:t>”  in the Technology Arena. </a:t>
            </a:r>
          </a:p>
          <a:p>
            <a:pPr marL="91440" algn="just" eaLnBrk="1" hangingPunct="1">
              <a:spcBef>
                <a:spcPts val="0"/>
              </a:spcBef>
              <a:defRPr/>
            </a:pPr>
            <a:endParaRPr lang="en-US" sz="1600" dirty="0" smtClean="0">
              <a:latin typeface="Times New Roman" pitchFamily="18" charset="0"/>
              <a:cs typeface="Times New Roman" pitchFamily="18" charset="0"/>
            </a:endParaRPr>
          </a:p>
          <a:p>
            <a:pPr marL="91440" algn="just" eaLnBrk="1" hangingPunct="1">
              <a:spcBef>
                <a:spcPts val="0"/>
              </a:spcBef>
              <a:defRPr/>
            </a:pPr>
            <a:r>
              <a:rPr lang="en-US" sz="1600" dirty="0" smtClean="0">
                <a:latin typeface="Times New Roman" pitchFamily="18" charset="0"/>
                <a:cs typeface="Times New Roman" pitchFamily="18" charset="0"/>
              </a:rPr>
              <a:t>A Post-Graduate in Science, with rich experience in Telecom/IT, He has presented papers on topics of public concern e.g. Mobile Handsets, Wireless Communication, </a:t>
            </a:r>
            <a:r>
              <a:rPr lang="en-US" sz="1600" dirty="0" err="1" smtClean="0">
                <a:latin typeface="Times New Roman" pitchFamily="18" charset="0"/>
                <a:cs typeface="Times New Roman" pitchFamily="18" charset="0"/>
              </a:rPr>
              <a:t>Infocom</a:t>
            </a:r>
            <a:r>
              <a:rPr lang="en-US" sz="1600" dirty="0" smtClean="0">
                <a:latin typeface="Times New Roman" pitchFamily="18" charset="0"/>
                <a:cs typeface="Times New Roman" pitchFamily="18" charset="0"/>
              </a:rPr>
              <a:t> Research &amp; Development, Telecom &amp; IT, Manufacturing, Radiation etc. on International and National stages. NKG is actively involved in policy formulations and development of industrial policies, especially related to Telecom, Mobile and IT Sectors. </a:t>
            </a:r>
            <a:endParaRPr lang="en-US" sz="1800" dirty="0" smtClean="0">
              <a:latin typeface="Times New Roman" pitchFamily="18" charset="0"/>
              <a:cs typeface="Times New Roman" pitchFamily="18" charset="0"/>
            </a:endParaRPr>
          </a:p>
          <a:p>
            <a:pPr marL="91440" algn="just" eaLnBrk="1" hangingPunct="1">
              <a:spcBef>
                <a:spcPts val="0"/>
              </a:spcBef>
              <a:buFontTx/>
              <a:buNone/>
              <a:defRPr/>
            </a:pPr>
            <a:endParaRPr lang="en-US" sz="1800" dirty="0" smtClean="0">
              <a:latin typeface="Times New Roman" pitchFamily="18" charset="0"/>
              <a:cs typeface="Times New Roman" pitchFamily="18" charset="0"/>
            </a:endParaRPr>
          </a:p>
        </p:txBody>
      </p:sp>
      <p:pic>
        <p:nvPicPr>
          <p:cNvPr id="13316" name="Picture 5" descr="http://www.cmai.asia/images/logo.jpg"/>
          <p:cNvPicPr>
            <a:picLocks noChangeAspect="1" noChangeArrowheads="1"/>
          </p:cNvPicPr>
          <p:nvPr/>
        </p:nvPicPr>
        <p:blipFill>
          <a:blip r:embed="rId2"/>
          <a:srcRect/>
          <a:stretch>
            <a:fillRect/>
          </a:stretch>
        </p:blipFill>
        <p:spPr bwMode="auto">
          <a:xfrm>
            <a:off x="209550" y="31750"/>
            <a:ext cx="2533650" cy="781050"/>
          </a:xfrm>
          <a:prstGeom prst="rect">
            <a:avLst/>
          </a:prstGeom>
          <a:noFill/>
          <a:ln w="9525">
            <a:noFill/>
            <a:miter lim="800000"/>
            <a:headEnd/>
            <a:tailEnd/>
          </a:ln>
        </p:spPr>
      </p:pic>
      <p:pic>
        <p:nvPicPr>
          <p:cNvPr id="6150" name="Picture 2" descr="http://www.koreaittimes.com/images/imagecache/medium/NK%20Goyal.JPG"/>
          <p:cNvPicPr>
            <a:picLocks noChangeAspect="1" noChangeArrowheads="1"/>
          </p:cNvPicPr>
          <p:nvPr/>
        </p:nvPicPr>
        <p:blipFill>
          <a:blip r:embed="rId3"/>
          <a:srcRect/>
          <a:stretch>
            <a:fillRect/>
          </a:stretch>
        </p:blipFill>
        <p:spPr bwMode="auto">
          <a:xfrm>
            <a:off x="666750" y="2271713"/>
            <a:ext cx="1571625" cy="1827212"/>
          </a:xfrm>
          <a:prstGeom prst="rect">
            <a:avLst/>
          </a:prstGeom>
          <a:noFill/>
          <a:ln w="9525">
            <a:noFill/>
            <a:miter lim="800000"/>
            <a:headEnd/>
            <a:tailEnd/>
          </a:ln>
        </p:spPr>
      </p:pic>
      <p:pic>
        <p:nvPicPr>
          <p:cNvPr id="13318" name="Picture 2" descr="flag"/>
          <p:cNvPicPr>
            <a:picLocks noChangeAspect="1" noChangeArrowheads="1" noCrop="1"/>
          </p:cNvPicPr>
          <p:nvPr/>
        </p:nvPicPr>
        <p:blipFill>
          <a:blip r:embed="rId4"/>
          <a:srcRect/>
          <a:stretch>
            <a:fillRect/>
          </a:stretch>
        </p:blipFill>
        <p:spPr bwMode="auto">
          <a:xfrm>
            <a:off x="8496300" y="0"/>
            <a:ext cx="647700" cy="47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diamond(out)">
                                      <p:cBhvr>
                                        <p:cTn id="7" dur="500"/>
                                        <p:tgtEl>
                                          <p:spTgt spid="6150"/>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amond(out)">
                                      <p:cBhvr>
                                        <p:cTn id="10" dur="500"/>
                                        <p:tgtEl>
                                          <p:spTgt spid="8">
                                            <p:txEl>
                                              <p:pRg st="0" end="0"/>
                                            </p:txEl>
                                          </p:spTgt>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diamond(out)">
                                      <p:cBhvr>
                                        <p:cTn id="13" dur="500"/>
                                        <p:tgtEl>
                                          <p:spTgt spid="8">
                                            <p:txEl>
                                              <p:pRg st="1" end="1"/>
                                            </p:txEl>
                                          </p:spTgt>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diamond(out)">
                                      <p:cBhvr>
                                        <p:cTn id="16" dur="500"/>
                                        <p:tgtEl>
                                          <p:spTgt spid="8">
                                            <p:txEl>
                                              <p:pRg st="2" end="2"/>
                                            </p:txEl>
                                          </p:spTgt>
                                        </p:tgtEl>
                                      </p:cBhvr>
                                    </p:animEffect>
                                  </p:childTnLst>
                                </p:cTn>
                              </p:par>
                              <p:par>
                                <p:cTn id="17" presetID="8" presetClass="entr" presetSubtype="32"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diamond(out)">
                                      <p:cBhvr>
                                        <p:cTn id="19" dur="500"/>
                                        <p:tgtEl>
                                          <p:spTgt spid="8">
                                            <p:txEl>
                                              <p:pRg st="3" end="3"/>
                                            </p:txEl>
                                          </p:spTgt>
                                        </p:tgtEl>
                                      </p:cBhvr>
                                    </p:animEffect>
                                  </p:childTnLst>
                                </p:cTn>
                              </p:par>
                              <p:par>
                                <p:cTn id="20" presetID="8" presetClass="entr" presetSubtype="32"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amond(out)">
                                      <p:cBhvr>
                                        <p:cTn id="22" dur="500"/>
                                        <p:tgtEl>
                                          <p:spTgt spid="8">
                                            <p:txEl>
                                              <p:pRg st="4" end="4"/>
                                            </p:txEl>
                                          </p:spTgt>
                                        </p:tgtEl>
                                      </p:cBhvr>
                                    </p:animEffect>
                                  </p:childTnLst>
                                </p:cTn>
                              </p:par>
                              <p:par>
                                <p:cTn id="23" presetID="8" presetClass="entr" presetSubtype="32"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diamond(out)">
                                      <p:cBhvr>
                                        <p:cTn id="2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052638"/>
            <a:ext cx="8686800" cy="5262979"/>
          </a:xfrm>
          <a:prstGeom prst="rect">
            <a:avLst/>
          </a:prstGeom>
          <a:noFill/>
        </p:spPr>
        <p:txBody>
          <a:bodyPr>
            <a:spAutoFit/>
          </a:bodyPr>
          <a:lstStyle/>
          <a:p>
            <a:pPr>
              <a:defRPr/>
            </a:pPr>
            <a:r>
              <a:rPr lang="en-US" sz="1400" dirty="0">
                <a:latin typeface="+mn-lt"/>
              </a:rPr>
              <a:t>CMAI is organizing National Education </a:t>
            </a:r>
            <a:r>
              <a:rPr lang="en-US" sz="1400" dirty="0" smtClean="0">
                <a:latin typeface="+mn-lt"/>
              </a:rPr>
              <a:t>and </a:t>
            </a:r>
            <a:r>
              <a:rPr lang="en-US" sz="1400" dirty="0">
                <a:latin typeface="+mn-lt"/>
              </a:rPr>
              <a:t>8</a:t>
            </a:r>
            <a:r>
              <a:rPr lang="en-US" sz="1400" baseline="30000" dirty="0">
                <a:latin typeface="+mn-lt"/>
              </a:rPr>
              <a:t>th</a:t>
            </a:r>
            <a:r>
              <a:rPr lang="en-US" sz="1400" dirty="0">
                <a:latin typeface="+mn-lt"/>
              </a:rPr>
              <a:t> NTA  ICT World Communication Awards on 23</a:t>
            </a:r>
            <a:r>
              <a:rPr lang="en-US" sz="1400" baseline="30000" dirty="0">
                <a:latin typeface="+mn-lt"/>
              </a:rPr>
              <a:t>rd</a:t>
            </a:r>
            <a:r>
              <a:rPr lang="en-US" sz="1400" dirty="0">
                <a:latin typeface="+mn-lt"/>
              </a:rPr>
              <a:t> September 2014. As a subset to that CMAI is organizing State Level Awards. The first Twelve State Awards </a:t>
            </a:r>
            <a:r>
              <a:rPr lang="en-US" sz="1400" dirty="0" err="1">
                <a:latin typeface="+mn-lt"/>
              </a:rPr>
              <a:t>i.e</a:t>
            </a:r>
            <a:r>
              <a:rPr lang="en-US" sz="1400" dirty="0">
                <a:latin typeface="+mn-lt"/>
              </a:rPr>
              <a:t> National Uttarakhand Education Summit &amp; Awards, National Madhya Pradesh Education Summit &amp; Awards, National Gujarat Education Summit &amp; Awards, National UP Education Summit &amp; Awards , National Punjab Education Summit and Awards, National Haryana Education Summit and Awards, National Andhra Pradesh Education Summit &amp; Awards, National Jharkhand Education Summit &amp; Awards 2014, National Himachal Pradesh Education Summit &amp; Awards, National Assam Education Summit &amp; Awards,  National MP Technical Excellence Education Summit &amp; Awards </a:t>
            </a:r>
            <a:r>
              <a:rPr lang="en-US" sz="1400" dirty="0" smtClean="0">
                <a:latin typeface="+mn-lt"/>
              </a:rPr>
              <a:t>2014, National </a:t>
            </a:r>
            <a:r>
              <a:rPr lang="en-US" sz="1400" dirty="0" err="1">
                <a:latin typeface="+mn-lt"/>
              </a:rPr>
              <a:t>Odisha</a:t>
            </a:r>
            <a:r>
              <a:rPr lang="en-US" sz="1400" dirty="0">
                <a:latin typeface="+mn-lt"/>
              </a:rPr>
              <a:t> Education Summit &amp; Awards 2014 </a:t>
            </a:r>
            <a:r>
              <a:rPr lang="en-US" sz="1400" dirty="0" smtClean="0">
                <a:latin typeface="+mn-lt"/>
              </a:rPr>
              <a:t>&amp; </a:t>
            </a:r>
            <a:r>
              <a:rPr lang="en-US" sz="1400" dirty="0" smtClean="0"/>
              <a:t>National Karnataka Education Summit &amp; Awards 2014 </a:t>
            </a:r>
            <a:r>
              <a:rPr lang="en-US" sz="1400" dirty="0" smtClean="0">
                <a:latin typeface="+mn-lt"/>
              </a:rPr>
              <a:t>has </a:t>
            </a:r>
            <a:r>
              <a:rPr lang="en-US" sz="1400" dirty="0">
                <a:latin typeface="+mn-lt"/>
              </a:rPr>
              <a:t>been jointly organized by Uttarakhand Technical University, RGPV University, GTU-Ahmedabad, MTU Technical University, Noida, Punjab Technical University, GJU University- </a:t>
            </a:r>
            <a:r>
              <a:rPr lang="en-US" sz="1400" dirty="0" err="1">
                <a:latin typeface="+mn-lt"/>
              </a:rPr>
              <a:t>Hisar</a:t>
            </a:r>
            <a:r>
              <a:rPr lang="en-US" sz="1400" dirty="0">
                <a:latin typeface="+mn-lt"/>
              </a:rPr>
              <a:t>,  Jawaharlal Nehru Technological University, Anantapur ,Ranchi University, Ranchi, HP </a:t>
            </a:r>
            <a:r>
              <a:rPr lang="en-US" sz="1400" dirty="0" err="1">
                <a:latin typeface="+mn-lt"/>
              </a:rPr>
              <a:t>University,Shimla</a:t>
            </a:r>
            <a:r>
              <a:rPr lang="en-US" sz="1400" dirty="0">
                <a:latin typeface="+mn-lt"/>
              </a:rPr>
              <a:t>,  </a:t>
            </a:r>
            <a:r>
              <a:rPr lang="en-US" sz="1400" dirty="0" err="1">
                <a:latin typeface="+mn-lt"/>
              </a:rPr>
              <a:t>Gauhati</a:t>
            </a:r>
            <a:r>
              <a:rPr lang="en-US" sz="1400" dirty="0">
                <a:latin typeface="+mn-lt"/>
              </a:rPr>
              <a:t> University, </a:t>
            </a:r>
            <a:r>
              <a:rPr lang="en-US" sz="1400" dirty="0" err="1">
                <a:latin typeface="+mn-lt"/>
              </a:rPr>
              <a:t>Guwahati</a:t>
            </a:r>
            <a:r>
              <a:rPr lang="en-US" sz="1400" dirty="0">
                <a:latin typeface="+mn-lt"/>
              </a:rPr>
              <a:t>, MP Private University Regulatory </a:t>
            </a:r>
            <a:r>
              <a:rPr lang="en-US" sz="1400" dirty="0" smtClean="0">
                <a:latin typeface="+mn-lt"/>
              </a:rPr>
              <a:t>Commission, KIIT </a:t>
            </a:r>
            <a:r>
              <a:rPr lang="en-US" sz="1400" dirty="0">
                <a:latin typeface="+mn-lt"/>
              </a:rPr>
              <a:t>University, </a:t>
            </a:r>
            <a:r>
              <a:rPr lang="en-US" sz="1400" dirty="0" err="1" smtClean="0">
                <a:latin typeface="+mn-lt"/>
              </a:rPr>
              <a:t>Odisha</a:t>
            </a:r>
            <a:r>
              <a:rPr lang="en-US" sz="1400" dirty="0" smtClean="0">
                <a:latin typeface="+mn-lt"/>
              </a:rPr>
              <a:t> &amp; </a:t>
            </a:r>
            <a:r>
              <a:rPr lang="en-US" sz="1400" dirty="0" err="1" smtClean="0">
                <a:latin typeface="+mn-lt"/>
              </a:rPr>
              <a:t>Visveswaraya</a:t>
            </a:r>
            <a:r>
              <a:rPr lang="en-US" sz="1400" dirty="0" smtClean="0">
                <a:latin typeface="+mn-lt"/>
              </a:rPr>
              <a:t> Technological University </a:t>
            </a:r>
            <a:r>
              <a:rPr lang="en-US" sz="1400" dirty="0">
                <a:latin typeface="+mn-lt"/>
              </a:rPr>
              <a:t>&amp; CMAI Association of India and supported by AICTE, Ministry Of MNRE , MSME, NIELIT, AIU, DeIT  on 11th February, 2013 at Dehradun &amp; 19th March 2013 at Bhopal, 18th March at Gujarat, 19th August 2013 at Noida,15th November 2013 at Chandigarh, 1st Feb 2014 at </a:t>
            </a:r>
            <a:r>
              <a:rPr lang="en-US" sz="1400" dirty="0" err="1">
                <a:latin typeface="+mn-lt"/>
              </a:rPr>
              <a:t>Hisar</a:t>
            </a:r>
            <a:r>
              <a:rPr lang="en-US" sz="1400" dirty="0">
                <a:latin typeface="+mn-lt"/>
              </a:rPr>
              <a:t>, 1st March 2014 at Anantapur, 24</a:t>
            </a:r>
            <a:r>
              <a:rPr lang="en-US" sz="1400" baseline="30000" dirty="0">
                <a:latin typeface="+mn-lt"/>
              </a:rPr>
              <a:t>th</a:t>
            </a:r>
            <a:r>
              <a:rPr lang="en-US" sz="1400" dirty="0">
                <a:latin typeface="+mn-lt"/>
              </a:rPr>
              <a:t> March 2014 at Ranchi, 19</a:t>
            </a:r>
            <a:r>
              <a:rPr lang="en-US" sz="1400" baseline="30000" dirty="0">
                <a:latin typeface="+mn-lt"/>
              </a:rPr>
              <a:t>th</a:t>
            </a:r>
            <a:r>
              <a:rPr lang="en-US" sz="1400" dirty="0">
                <a:latin typeface="+mn-lt"/>
              </a:rPr>
              <a:t> April 2014, 26</a:t>
            </a:r>
            <a:r>
              <a:rPr lang="en-US" sz="1400" baseline="30000" dirty="0">
                <a:latin typeface="+mn-lt"/>
              </a:rPr>
              <a:t>th</a:t>
            </a:r>
            <a:r>
              <a:rPr lang="en-US" sz="1400" dirty="0">
                <a:latin typeface="+mn-lt"/>
              </a:rPr>
              <a:t> April 2014, 27</a:t>
            </a:r>
            <a:r>
              <a:rPr lang="en-US" sz="1400" baseline="30000" dirty="0">
                <a:latin typeface="+mn-lt"/>
              </a:rPr>
              <a:t>th</a:t>
            </a:r>
            <a:r>
              <a:rPr lang="en-US" sz="1400" dirty="0">
                <a:latin typeface="+mn-lt"/>
              </a:rPr>
              <a:t> May </a:t>
            </a:r>
            <a:r>
              <a:rPr lang="en-US" sz="1400" dirty="0" smtClean="0">
                <a:latin typeface="+mn-lt"/>
              </a:rPr>
              <a:t>2014, 26</a:t>
            </a:r>
            <a:r>
              <a:rPr lang="en-US" sz="1400" baseline="30000" dirty="0" smtClean="0">
                <a:latin typeface="+mn-lt"/>
              </a:rPr>
              <a:t>th</a:t>
            </a:r>
            <a:r>
              <a:rPr lang="en-US" sz="1400" dirty="0" smtClean="0">
                <a:latin typeface="+mn-lt"/>
              </a:rPr>
              <a:t> </a:t>
            </a:r>
            <a:r>
              <a:rPr lang="en-US" sz="1400" dirty="0">
                <a:latin typeface="+mn-lt"/>
              </a:rPr>
              <a:t>July </a:t>
            </a:r>
            <a:r>
              <a:rPr lang="en-US" sz="1400" dirty="0" smtClean="0">
                <a:latin typeface="+mn-lt"/>
              </a:rPr>
              <a:t>2014 &amp; 9</a:t>
            </a:r>
            <a:r>
              <a:rPr lang="en-US" sz="1400" baseline="30000" dirty="0" smtClean="0">
                <a:latin typeface="+mn-lt"/>
              </a:rPr>
              <a:t>th</a:t>
            </a:r>
            <a:r>
              <a:rPr lang="en-US" sz="1400" dirty="0" smtClean="0">
                <a:latin typeface="+mn-lt"/>
              </a:rPr>
              <a:t> August 2014. </a:t>
            </a:r>
            <a:r>
              <a:rPr lang="en-US" sz="1400" dirty="0">
                <a:latin typeface="+mn-lt"/>
              </a:rPr>
              <a:t>The next are planned in </a:t>
            </a:r>
            <a:r>
              <a:rPr lang="en-US" sz="1400" dirty="0" smtClean="0">
                <a:latin typeface="+mn-lt"/>
              </a:rPr>
              <a:t>Nagaland, Mizoram, Gujarat </a:t>
            </a:r>
            <a:r>
              <a:rPr lang="en-US" sz="1400" dirty="0">
                <a:latin typeface="+mn-lt"/>
              </a:rPr>
              <a:t>and would be followed in other States.</a:t>
            </a:r>
          </a:p>
          <a:p>
            <a:pPr>
              <a:defRPr/>
            </a:pPr>
            <a:endParaRPr lang="en-US" sz="1400" dirty="0">
              <a:latin typeface="+mn-lt"/>
            </a:endParaRPr>
          </a:p>
          <a:p>
            <a:pPr>
              <a:defRPr/>
            </a:pPr>
            <a:r>
              <a:rPr lang="en-US" sz="1400" dirty="0">
                <a:latin typeface="+mn-lt"/>
              </a:rPr>
              <a:t>The awards in Dehradun were graced by </a:t>
            </a:r>
            <a:r>
              <a:rPr lang="en-US" sz="1400" dirty="0" err="1">
                <a:latin typeface="+mn-lt"/>
              </a:rPr>
              <a:t>by</a:t>
            </a:r>
            <a:r>
              <a:rPr lang="en-US" sz="1400" dirty="0">
                <a:latin typeface="+mn-lt"/>
              </a:rPr>
              <a:t> Hon’ble </a:t>
            </a:r>
            <a:r>
              <a:rPr lang="en-US" sz="1400" dirty="0" err="1">
                <a:latin typeface="+mn-lt"/>
              </a:rPr>
              <a:t>Sh</a:t>
            </a:r>
            <a:r>
              <a:rPr lang="en-US" sz="1400" dirty="0">
                <a:latin typeface="+mn-lt"/>
              </a:rPr>
              <a:t> </a:t>
            </a:r>
            <a:r>
              <a:rPr lang="en-US" sz="1400" dirty="0" err="1">
                <a:latin typeface="+mn-lt"/>
              </a:rPr>
              <a:t>Vijaya</a:t>
            </a:r>
            <a:r>
              <a:rPr lang="en-US" sz="1400" dirty="0">
                <a:latin typeface="+mn-lt"/>
              </a:rPr>
              <a:t> </a:t>
            </a:r>
            <a:r>
              <a:rPr lang="en-US" sz="1400" dirty="0" err="1">
                <a:latin typeface="+mn-lt"/>
              </a:rPr>
              <a:t>Bahugana</a:t>
            </a:r>
            <a:r>
              <a:rPr lang="en-US" sz="1400" dirty="0">
                <a:latin typeface="+mn-lt"/>
              </a:rPr>
              <a:t>, CM, Uttarakhand, Prof. Dr. DS Chauhan, Vice Chancellor, Uttarakhand Technical University; </a:t>
            </a:r>
            <a:r>
              <a:rPr lang="en-US" sz="1400" dirty="0" err="1">
                <a:latin typeface="+mn-lt"/>
              </a:rPr>
              <a:t>Sh</a:t>
            </a:r>
            <a:r>
              <a:rPr lang="en-US" sz="1400" dirty="0">
                <a:latin typeface="+mn-lt"/>
              </a:rPr>
              <a:t> RC Pathak, IAS Secretary Science and Technology Uttarakhand Government, and Representative of AICTE. </a:t>
            </a:r>
          </a:p>
          <a:p>
            <a:pPr>
              <a:defRPr/>
            </a:pPr>
            <a:endParaRPr lang="en-US" sz="1400" dirty="0">
              <a:latin typeface="+mn-lt"/>
            </a:endParaRPr>
          </a:p>
          <a:p>
            <a:pPr algn="just" fontAlgn="auto">
              <a:spcBef>
                <a:spcPts val="0"/>
              </a:spcBef>
              <a:spcAft>
                <a:spcPts val="0"/>
              </a:spcAft>
              <a:defRPr/>
            </a:pPr>
            <a:endParaRPr lang="en-US" sz="1400" dirty="0">
              <a:latin typeface="+mn-lt"/>
            </a:endParaRPr>
          </a:p>
        </p:txBody>
      </p:sp>
      <p:sp>
        <p:nvSpPr>
          <p:cNvPr id="14339" name="Rectangle 2"/>
          <p:cNvSpPr>
            <a:spLocks noGrp="1" noChangeArrowheads="1"/>
          </p:cNvSpPr>
          <p:nvPr>
            <p:ph type="title"/>
          </p:nvPr>
        </p:nvSpPr>
        <p:spPr>
          <a:xfrm>
            <a:off x="1295400" y="609600"/>
            <a:ext cx="8229600" cy="1143000"/>
          </a:xfrm>
        </p:spPr>
        <p:txBody>
          <a:bodyPr/>
          <a:lstStyle/>
          <a:p>
            <a:pPr eaLnBrk="1" hangingPunct="1"/>
            <a:r>
              <a:rPr lang="en-US" sz="3600" smtClean="0">
                <a:solidFill>
                  <a:schemeClr val="tx1"/>
                </a:solidFill>
                <a:latin typeface="Times New Roman" pitchFamily="18" charset="0"/>
                <a:cs typeface="Times New Roman" pitchFamily="18" charset="0"/>
              </a:rPr>
              <a:t>National Education Awards</a:t>
            </a:r>
            <a:endParaRPr lang="en-US" sz="4000" smtClean="0">
              <a:solidFill>
                <a:schemeClr val="bg1"/>
              </a:solidFill>
              <a:latin typeface="Times New Roman" pitchFamily="18" charset="0"/>
              <a:cs typeface="Times New Roman" pitchFamily="18" charset="0"/>
            </a:endParaRPr>
          </a:p>
        </p:txBody>
      </p:sp>
      <p:pic>
        <p:nvPicPr>
          <p:cNvPr id="14340" name="Picture 3"/>
          <p:cNvPicPr>
            <a:picLocks noChangeAspect="1" noChangeArrowheads="1"/>
          </p:cNvPicPr>
          <p:nvPr/>
        </p:nvPicPr>
        <p:blipFill>
          <a:blip r:embed="rId2"/>
          <a:srcRect/>
          <a:stretch>
            <a:fillRect/>
          </a:stretch>
        </p:blipFill>
        <p:spPr bwMode="auto">
          <a:xfrm>
            <a:off x="6983413" y="26988"/>
            <a:ext cx="1093787" cy="963612"/>
          </a:xfrm>
          <a:prstGeom prst="rect">
            <a:avLst/>
          </a:prstGeom>
          <a:noFill/>
          <a:ln w="9525">
            <a:noFill/>
            <a:miter lim="800000"/>
            <a:headEnd/>
            <a:tailEnd/>
          </a:ln>
        </p:spPr>
      </p:pic>
      <p:pic>
        <p:nvPicPr>
          <p:cNvPr id="14341" name="Picture 2" descr="flag"/>
          <p:cNvPicPr>
            <a:picLocks noChangeAspect="1" noChangeArrowheads="1" noCrop="1"/>
          </p:cNvPicPr>
          <p:nvPr/>
        </p:nvPicPr>
        <p:blipFill>
          <a:blip r:embed="rId3"/>
          <a:srcRect/>
          <a:stretch>
            <a:fillRect/>
          </a:stretch>
        </p:blipFill>
        <p:spPr bwMode="auto">
          <a:xfrm>
            <a:off x="8343900" y="0"/>
            <a:ext cx="800100" cy="762000"/>
          </a:xfrm>
          <a:prstGeom prst="rect">
            <a:avLst/>
          </a:prstGeom>
          <a:noFill/>
          <a:ln w="9525">
            <a:noFill/>
            <a:miter lim="800000"/>
            <a:headEnd/>
            <a:tailEnd/>
          </a:ln>
        </p:spPr>
      </p:pic>
      <p:sp>
        <p:nvSpPr>
          <p:cNvPr id="14342" name="TextBox 6"/>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09800"/>
            <a:ext cx="8382000" cy="3970338"/>
          </a:xfrm>
          <a:prstGeom prst="rect">
            <a:avLst/>
          </a:prstGeom>
          <a:noFill/>
        </p:spPr>
        <p:txBody>
          <a:bodyPr>
            <a:spAutoFit/>
          </a:bodyPr>
          <a:lstStyle/>
          <a:p>
            <a:pPr>
              <a:defRPr/>
            </a:pPr>
            <a:endParaRPr lang="en-US" sz="1400" dirty="0"/>
          </a:p>
          <a:p>
            <a:pPr>
              <a:defRPr/>
            </a:pPr>
            <a:r>
              <a:rPr lang="en-US" sz="1400" dirty="0"/>
              <a:t>The Awards in Madhya Pradesh were graced by Hon’ble Shri Kailash </a:t>
            </a:r>
            <a:r>
              <a:rPr lang="en-US" sz="1400" dirty="0" err="1"/>
              <a:t>Vijayvargia</a:t>
            </a:r>
            <a:r>
              <a:rPr lang="en-US" sz="1400" dirty="0"/>
              <a:t>, Minister for Science and Technology, IT, Hon’ble Shri </a:t>
            </a:r>
            <a:r>
              <a:rPr lang="en-US" sz="1400" dirty="0" err="1"/>
              <a:t>Laxmikant</a:t>
            </a:r>
            <a:r>
              <a:rPr lang="en-US" sz="1400" dirty="0"/>
              <a:t> Sharma, Minister of Technical Education &amp; Higher Education, Hon’ble Shri </a:t>
            </a:r>
            <a:r>
              <a:rPr lang="en-US" sz="1400" dirty="0" err="1"/>
              <a:t>Mahendra</a:t>
            </a:r>
            <a:r>
              <a:rPr lang="en-US" sz="1400" dirty="0"/>
              <a:t> </a:t>
            </a:r>
            <a:r>
              <a:rPr lang="en-US" sz="1400" dirty="0" err="1"/>
              <a:t>Hardia</a:t>
            </a:r>
            <a:r>
              <a:rPr lang="en-US" sz="1400" dirty="0"/>
              <a:t>, Minister of State for Technical </a:t>
            </a:r>
            <a:r>
              <a:rPr lang="en-US" sz="1400" dirty="0" err="1"/>
              <a:t>Education,Hon’ble</a:t>
            </a:r>
            <a:r>
              <a:rPr lang="en-US" sz="1400" dirty="0"/>
              <a:t> Prof. Piyush </a:t>
            </a:r>
            <a:r>
              <a:rPr lang="en-US" sz="1400" dirty="0" err="1"/>
              <a:t>Trivedi,Vice</a:t>
            </a:r>
            <a:r>
              <a:rPr lang="en-US" sz="1400" dirty="0"/>
              <a:t> Chancellor, Rajiv Gandhi Proudyogiki Vishwavidyalaya.</a:t>
            </a:r>
          </a:p>
          <a:p>
            <a:pPr>
              <a:defRPr/>
            </a:pPr>
            <a:endParaRPr lang="en-US" sz="1400" dirty="0">
              <a:latin typeface="+mn-lt"/>
            </a:endParaRPr>
          </a:p>
          <a:p>
            <a:pPr>
              <a:defRPr/>
            </a:pPr>
            <a:r>
              <a:rPr lang="en-US" sz="1400" dirty="0">
                <a:latin typeface="+mn-lt"/>
              </a:rPr>
              <a:t>The awards in Noida was graced by Hon’ble Abhishek </a:t>
            </a:r>
            <a:r>
              <a:rPr lang="en-US" sz="1400" dirty="0" err="1">
                <a:latin typeface="+mn-lt"/>
              </a:rPr>
              <a:t>Mishra,Minister</a:t>
            </a:r>
            <a:r>
              <a:rPr lang="en-US" sz="1400" dirty="0">
                <a:latin typeface="+mn-lt"/>
              </a:rPr>
              <a:t> of Science &amp; Technology, UP , Prof SK Kak VC, SS Mantha, Chairman AICTE, Ashwani Kumar, MD, NIELIT</a:t>
            </a:r>
          </a:p>
          <a:p>
            <a:pPr>
              <a:defRPr/>
            </a:pPr>
            <a:endParaRPr lang="en-US" sz="1400" dirty="0">
              <a:latin typeface="+mn-lt"/>
            </a:endParaRPr>
          </a:p>
          <a:p>
            <a:pPr>
              <a:defRPr/>
            </a:pPr>
            <a:r>
              <a:rPr lang="en-US" sz="1400" dirty="0">
                <a:latin typeface="+mn-lt"/>
              </a:rPr>
              <a:t>In Punjab the Awards were graced by Hon’ble </a:t>
            </a:r>
            <a:r>
              <a:rPr lang="en-US" sz="1400" dirty="0" err="1">
                <a:latin typeface="+mn-lt"/>
              </a:rPr>
              <a:t>Chuni</a:t>
            </a:r>
            <a:r>
              <a:rPr lang="en-US" sz="1400" dirty="0">
                <a:latin typeface="+mn-lt"/>
              </a:rPr>
              <a:t> </a:t>
            </a:r>
            <a:r>
              <a:rPr lang="en-US" sz="1400" dirty="0" err="1">
                <a:latin typeface="+mn-lt"/>
              </a:rPr>
              <a:t>lal</a:t>
            </a:r>
            <a:r>
              <a:rPr lang="en-US" sz="1400" dirty="0">
                <a:latin typeface="+mn-lt"/>
              </a:rPr>
              <a:t> </a:t>
            </a:r>
            <a:r>
              <a:rPr lang="en-US" sz="1400" dirty="0" err="1">
                <a:latin typeface="+mn-lt"/>
              </a:rPr>
              <a:t>Bhagat</a:t>
            </a:r>
            <a:r>
              <a:rPr lang="en-US" sz="1400" dirty="0">
                <a:latin typeface="+mn-lt"/>
              </a:rPr>
              <a:t>, Minister for Forest Wildlife and </a:t>
            </a:r>
            <a:r>
              <a:rPr lang="en-US" sz="1400" dirty="0" err="1">
                <a:latin typeface="+mn-lt"/>
              </a:rPr>
              <a:t>Labour</a:t>
            </a:r>
            <a:r>
              <a:rPr lang="en-US" sz="1400" dirty="0">
                <a:latin typeface="+mn-lt"/>
              </a:rPr>
              <a:t> &amp; Hon’ble </a:t>
            </a:r>
            <a:r>
              <a:rPr lang="en-US" sz="1400" dirty="0" err="1">
                <a:latin typeface="+mn-lt"/>
              </a:rPr>
              <a:t>Madan</a:t>
            </a:r>
            <a:r>
              <a:rPr lang="en-US" sz="1400" dirty="0">
                <a:latin typeface="+mn-lt"/>
              </a:rPr>
              <a:t> Mohan </a:t>
            </a:r>
            <a:r>
              <a:rPr lang="en-US" sz="1400" dirty="0" err="1">
                <a:latin typeface="+mn-lt"/>
              </a:rPr>
              <a:t>Mittal</a:t>
            </a:r>
            <a:r>
              <a:rPr lang="en-US" sz="1400" dirty="0">
                <a:latin typeface="+mn-lt"/>
              </a:rPr>
              <a:t>, Minister for higher Education and Industrial Training. </a:t>
            </a:r>
          </a:p>
          <a:p>
            <a:pPr>
              <a:defRPr/>
            </a:pPr>
            <a:endParaRPr lang="en-US" sz="1400" dirty="0">
              <a:latin typeface="+mn-lt"/>
            </a:endParaRPr>
          </a:p>
          <a:p>
            <a:pPr>
              <a:defRPr/>
            </a:pPr>
            <a:r>
              <a:rPr lang="en-US" sz="1400" dirty="0">
                <a:latin typeface="+mn-lt"/>
              </a:rPr>
              <a:t>The Awards in Haryana were presented by Hon’ble Commissioner </a:t>
            </a:r>
            <a:r>
              <a:rPr lang="en-US" sz="1400" dirty="0" err="1">
                <a:latin typeface="+mn-lt"/>
              </a:rPr>
              <a:t>Yudhbir</a:t>
            </a:r>
            <a:r>
              <a:rPr lang="en-US" sz="1400" dirty="0">
                <a:latin typeface="+mn-lt"/>
              </a:rPr>
              <a:t> Singh </a:t>
            </a:r>
            <a:r>
              <a:rPr lang="en-US" sz="1400" dirty="0" err="1">
                <a:latin typeface="+mn-lt"/>
              </a:rPr>
              <a:t>Khyalia</a:t>
            </a:r>
            <a:r>
              <a:rPr lang="en-US" sz="1400" dirty="0">
                <a:latin typeface="+mn-lt"/>
              </a:rPr>
              <a:t>, </a:t>
            </a:r>
            <a:r>
              <a:rPr lang="en-US" sz="1400" dirty="0" err="1">
                <a:latin typeface="+mn-lt"/>
              </a:rPr>
              <a:t>Hisar</a:t>
            </a:r>
            <a:r>
              <a:rPr lang="en-US" sz="1400" dirty="0">
                <a:latin typeface="+mn-lt"/>
              </a:rPr>
              <a:t> Division, Shri KL </a:t>
            </a:r>
            <a:r>
              <a:rPr lang="en-US" sz="1400" dirty="0" err="1">
                <a:latin typeface="+mn-lt"/>
              </a:rPr>
              <a:t>Johar</a:t>
            </a:r>
            <a:r>
              <a:rPr lang="en-US" sz="1400" dirty="0">
                <a:latin typeface="+mn-lt"/>
              </a:rPr>
              <a:t>, Co- Founder VC GJU.</a:t>
            </a:r>
          </a:p>
          <a:p>
            <a:pPr>
              <a:defRPr/>
            </a:pPr>
            <a:endParaRPr lang="en-US" sz="1400" dirty="0">
              <a:latin typeface="+mn-lt"/>
            </a:endParaRPr>
          </a:p>
          <a:p>
            <a:pPr>
              <a:defRPr/>
            </a:pPr>
            <a:r>
              <a:rPr lang="en-US" sz="1400" dirty="0">
                <a:latin typeface="+mn-lt"/>
              </a:rPr>
              <a:t>The Awards in Andhra Pradesh were presented by Hon’ble Prof. Y </a:t>
            </a:r>
            <a:r>
              <a:rPr lang="en-US" sz="1400" dirty="0" err="1">
                <a:latin typeface="+mn-lt"/>
              </a:rPr>
              <a:t>Venkatarami</a:t>
            </a:r>
            <a:r>
              <a:rPr lang="en-US" sz="1400" dirty="0">
                <a:latin typeface="+mn-lt"/>
              </a:rPr>
              <a:t> Reddy, Former Member UPSC &amp; Hon’ble Prof. K </a:t>
            </a:r>
            <a:r>
              <a:rPr lang="en-US" sz="1400" dirty="0" err="1">
                <a:latin typeface="+mn-lt"/>
              </a:rPr>
              <a:t>lal</a:t>
            </a:r>
            <a:r>
              <a:rPr lang="en-US" sz="1400" dirty="0">
                <a:latin typeface="+mn-lt"/>
              </a:rPr>
              <a:t> </a:t>
            </a:r>
            <a:r>
              <a:rPr lang="en-US" sz="1400" dirty="0" err="1">
                <a:latin typeface="+mn-lt"/>
              </a:rPr>
              <a:t>Kishore</a:t>
            </a:r>
            <a:r>
              <a:rPr lang="en-US" sz="1400" dirty="0">
                <a:latin typeface="+mn-lt"/>
              </a:rPr>
              <a:t>, Vice Chancellor Jawaharlal Nehru  Technological University, Anantapur.</a:t>
            </a:r>
          </a:p>
        </p:txBody>
      </p:sp>
      <p:sp>
        <p:nvSpPr>
          <p:cNvPr id="5" name="Rectangle 2"/>
          <p:cNvSpPr txBox="1">
            <a:spLocks noChangeArrowheads="1"/>
          </p:cNvSpPr>
          <p:nvPr/>
        </p:nvSpPr>
        <p:spPr>
          <a:xfrm>
            <a:off x="1295400" y="990600"/>
            <a:ext cx="8229600" cy="1143000"/>
          </a:xfrm>
          <a:prstGeom prst="rect">
            <a:avLst/>
          </a:prstGeom>
        </p:spPr>
        <p:txBody>
          <a:bodyPr/>
          <a:lstStyle/>
          <a:p>
            <a:pPr>
              <a:defRPr/>
            </a:pPr>
            <a:r>
              <a:rPr lang="en-US" sz="3600" kern="0">
                <a:latin typeface="Times New Roman" pitchFamily="18" charset="0"/>
                <a:ea typeface="+mj-ea"/>
                <a:cs typeface="Times New Roman" pitchFamily="18" charset="0"/>
              </a:rPr>
              <a:t>National Education Awards</a:t>
            </a:r>
            <a:endParaRPr lang="en-US" sz="4000" kern="0">
              <a:solidFill>
                <a:schemeClr val="bg1"/>
              </a:solidFill>
              <a:latin typeface="Times New Roman" pitchFamily="18" charset="0"/>
              <a:ea typeface="+mj-ea"/>
              <a:cs typeface="Times New Roman" pitchFamily="18" charset="0"/>
            </a:endParaRPr>
          </a:p>
        </p:txBody>
      </p:sp>
      <p:pic>
        <p:nvPicPr>
          <p:cNvPr id="15364" name="Picture 3"/>
          <p:cNvPicPr>
            <a:picLocks noChangeAspect="1" noChangeArrowheads="1"/>
          </p:cNvPicPr>
          <p:nvPr/>
        </p:nvPicPr>
        <p:blipFill>
          <a:blip r:embed="rId2"/>
          <a:srcRect/>
          <a:stretch>
            <a:fillRect/>
          </a:stretch>
        </p:blipFill>
        <p:spPr bwMode="auto">
          <a:xfrm>
            <a:off x="6983413" y="26988"/>
            <a:ext cx="1093787" cy="963612"/>
          </a:xfrm>
          <a:prstGeom prst="rect">
            <a:avLst/>
          </a:prstGeom>
          <a:noFill/>
          <a:ln w="9525">
            <a:noFill/>
            <a:miter lim="800000"/>
            <a:headEnd/>
            <a:tailEnd/>
          </a:ln>
        </p:spPr>
      </p:pic>
      <p:pic>
        <p:nvPicPr>
          <p:cNvPr id="15365" name="Picture 2" descr="flag"/>
          <p:cNvPicPr>
            <a:picLocks noChangeAspect="1" noChangeArrowheads="1" noCrop="1"/>
          </p:cNvPicPr>
          <p:nvPr/>
        </p:nvPicPr>
        <p:blipFill>
          <a:blip r:embed="rId3"/>
          <a:srcRect/>
          <a:stretch>
            <a:fillRect/>
          </a:stretch>
        </p:blipFill>
        <p:spPr bwMode="auto">
          <a:xfrm>
            <a:off x="8343900" y="0"/>
            <a:ext cx="800100" cy="762000"/>
          </a:xfrm>
          <a:prstGeom prst="rect">
            <a:avLst/>
          </a:prstGeom>
          <a:noFill/>
          <a:ln w="9525">
            <a:noFill/>
            <a:miter lim="800000"/>
            <a:headEnd/>
            <a:tailEnd/>
          </a:ln>
        </p:spPr>
      </p:pic>
      <p:sp>
        <p:nvSpPr>
          <p:cNvPr id="15366" name="TextBox 6"/>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609600" y="1905000"/>
            <a:ext cx="8382000" cy="4894263"/>
          </a:xfrm>
          <a:prstGeom prst="rect">
            <a:avLst/>
          </a:prstGeom>
          <a:noFill/>
          <a:ln w="9525">
            <a:noFill/>
            <a:miter lim="800000"/>
            <a:headEnd/>
            <a:tailEnd/>
          </a:ln>
        </p:spPr>
        <p:txBody>
          <a:bodyPr>
            <a:spAutoFit/>
          </a:bodyPr>
          <a:lstStyle/>
          <a:p>
            <a:endParaRPr lang="en-US" sz="1400"/>
          </a:p>
          <a:p>
            <a:r>
              <a:rPr lang="en-US" sz="1400"/>
              <a:t>The Awards in Jharkhand were presented by Hon’ble Prof. Dr. L.N Bhagat,  Vice Chancellor, Ranchi University, Shri Nalin Kumar, OSD (J) to the Hon’ble Governor Jharkhand, Dr A.K Pandey, IAS, Additional Chief Secretary Sci &amp; Tech, Govt. of Jharkhand &amp; DG Shri Krishna Institute of Public Administration.</a:t>
            </a:r>
          </a:p>
          <a:p>
            <a:endParaRPr lang="en-US" sz="1400"/>
          </a:p>
          <a:p>
            <a:r>
              <a:rPr lang="en-US" sz="1400"/>
              <a:t>The Awards in Himachal were presented by Hon’ble Dr. Prof. A.D.N. Bajpai, Vice Chancellor, Himachal Pradesh University, Shimla ; Hon’ble Mrs Suneeta Mukherjee, IAS ( Retd.) Former UNFPA representative; Mr. Yogesh Kocchar, Director Microsoft,  Mr. Suneet Tuli, CEO Datawind and Mr. Saket Modi, CEO Lucideus</a:t>
            </a:r>
          </a:p>
          <a:p>
            <a:endParaRPr lang="en-US" sz="1400"/>
          </a:p>
          <a:p>
            <a:r>
              <a:rPr lang="en-US" sz="1400"/>
              <a:t>The Awards in Assam were presented by Hon’ble Dr. Prof. Mridul Hazarika, Vice Chancellor, Gauhati University, Guwahati ; Hon’ble Shri Rajiv kr. Bora, IAS, Principal Secretary of Assam for Information &amp; Technology; Mr. Suneet Tuli, CEO Datawind and Mr. Saket Modi, CEO Lucideus</a:t>
            </a:r>
          </a:p>
          <a:p>
            <a:endParaRPr lang="en-US" sz="1400"/>
          </a:p>
          <a:p>
            <a:r>
              <a:rPr lang="en-US" sz="1400"/>
              <a:t>The Awards in MP were presented by Hon’ble Shri Akhilesh K. Pandey,Chairman,  MP Private University Regulatory Commission, Bhopal,  Hon’ble Shri Akshai Aggarwal VC Gujarat Technological University, Hon’ble Shri Pramod Verma, Director General, MP Council of Science &amp; Technology, Hon’ble Shri R.S Rathore, Deputy Director, All India Council of Technical Education &amp; from Industry Mr. Nikhil Buran, Enterprise Business Manager, HP India</a:t>
            </a:r>
          </a:p>
          <a:p>
            <a:endParaRPr lang="en-US" sz="1400"/>
          </a:p>
          <a:p>
            <a:endParaRPr lang="en-US"/>
          </a:p>
        </p:txBody>
      </p:sp>
      <p:sp>
        <p:nvSpPr>
          <p:cNvPr id="3" name="Rectangle 2"/>
          <p:cNvSpPr txBox="1">
            <a:spLocks noChangeArrowheads="1"/>
          </p:cNvSpPr>
          <p:nvPr/>
        </p:nvSpPr>
        <p:spPr>
          <a:xfrm>
            <a:off x="1295400" y="1066800"/>
            <a:ext cx="8229600" cy="1143000"/>
          </a:xfrm>
          <a:prstGeom prst="rect">
            <a:avLst/>
          </a:prstGeom>
        </p:spPr>
        <p:txBody>
          <a:bodyPr/>
          <a:lstStyle/>
          <a:p>
            <a:pPr>
              <a:defRPr/>
            </a:pPr>
            <a:r>
              <a:rPr lang="en-US" sz="3600" kern="0">
                <a:latin typeface="Times New Roman" pitchFamily="18" charset="0"/>
                <a:ea typeface="+mj-ea"/>
                <a:cs typeface="Times New Roman" pitchFamily="18" charset="0"/>
              </a:rPr>
              <a:t>National Education Awards</a:t>
            </a:r>
            <a:endParaRPr lang="en-US" sz="4000" kern="0">
              <a:solidFill>
                <a:schemeClr val="bg1"/>
              </a:solidFill>
              <a:latin typeface="Times New Roman" pitchFamily="18" charset="0"/>
              <a:ea typeface="+mj-ea"/>
              <a:cs typeface="Times New Roman" pitchFamily="18" charset="0"/>
            </a:endParaRPr>
          </a:p>
        </p:txBody>
      </p:sp>
      <p:pic>
        <p:nvPicPr>
          <p:cNvPr id="16388" name="Picture 3"/>
          <p:cNvPicPr>
            <a:picLocks noChangeAspect="1" noChangeArrowheads="1"/>
          </p:cNvPicPr>
          <p:nvPr/>
        </p:nvPicPr>
        <p:blipFill>
          <a:blip r:embed="rId2"/>
          <a:srcRect/>
          <a:stretch>
            <a:fillRect/>
          </a:stretch>
        </p:blipFill>
        <p:spPr bwMode="auto">
          <a:xfrm>
            <a:off x="6983413" y="26988"/>
            <a:ext cx="1093787" cy="963612"/>
          </a:xfrm>
          <a:prstGeom prst="rect">
            <a:avLst/>
          </a:prstGeom>
          <a:noFill/>
          <a:ln w="9525">
            <a:noFill/>
            <a:miter lim="800000"/>
            <a:headEnd/>
            <a:tailEnd/>
          </a:ln>
        </p:spPr>
      </p:pic>
      <p:pic>
        <p:nvPicPr>
          <p:cNvPr id="16389" name="Picture 2" descr="flag"/>
          <p:cNvPicPr>
            <a:picLocks noChangeAspect="1" noChangeArrowheads="1" noCrop="1"/>
          </p:cNvPicPr>
          <p:nvPr/>
        </p:nvPicPr>
        <p:blipFill>
          <a:blip r:embed="rId3"/>
          <a:srcRect/>
          <a:stretch>
            <a:fillRect/>
          </a:stretch>
        </p:blipFill>
        <p:spPr bwMode="auto">
          <a:xfrm>
            <a:off x="8343900" y="0"/>
            <a:ext cx="800100" cy="762000"/>
          </a:xfrm>
          <a:prstGeom prst="rect">
            <a:avLst/>
          </a:prstGeom>
          <a:noFill/>
          <a:ln w="9525">
            <a:noFill/>
            <a:miter lim="800000"/>
            <a:headEnd/>
            <a:tailEnd/>
          </a:ln>
        </p:spPr>
      </p:pic>
      <p:sp>
        <p:nvSpPr>
          <p:cNvPr id="16390" name="TextBox 6"/>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28600" y="2168525"/>
            <a:ext cx="8686800" cy="3893374"/>
          </a:xfrm>
          <a:prstGeom prst="rect">
            <a:avLst/>
          </a:prstGeom>
          <a:noFill/>
          <a:ln w="9525">
            <a:noFill/>
            <a:miter lim="800000"/>
            <a:headEnd/>
            <a:tailEnd/>
          </a:ln>
        </p:spPr>
        <p:txBody>
          <a:bodyPr>
            <a:spAutoFit/>
          </a:bodyPr>
          <a:lstStyle/>
          <a:p>
            <a:pPr lvl="1"/>
            <a:r>
              <a:rPr lang="en-US" sz="1600" dirty="0"/>
              <a:t> The Awards in Orissa were be presented by a galaxy of VIPs - Hon’ble Dr. </a:t>
            </a:r>
            <a:r>
              <a:rPr lang="en-US" sz="1600" dirty="0" err="1"/>
              <a:t>Pradeep</a:t>
            </a:r>
            <a:r>
              <a:rPr lang="en-US" sz="1600" dirty="0"/>
              <a:t> Kumar </a:t>
            </a:r>
            <a:r>
              <a:rPr lang="en-US" sz="1600" dirty="0" err="1"/>
              <a:t>Panigrahi</a:t>
            </a:r>
            <a:r>
              <a:rPr lang="en-US" sz="1600" dirty="0"/>
              <a:t>, Minister of State (Independent) for Higher Education, Science &amp; Technology &amp; Rural Water Supply, Government of </a:t>
            </a:r>
            <a:r>
              <a:rPr lang="en-US" sz="1600" dirty="0" err="1"/>
              <a:t>Odisha</a:t>
            </a:r>
            <a:r>
              <a:rPr lang="en-US" sz="1600" dirty="0"/>
              <a:t>, Hon’ble Shri Dr. </a:t>
            </a:r>
            <a:r>
              <a:rPr lang="en-US" sz="1600" dirty="0" err="1"/>
              <a:t>Achyuta</a:t>
            </a:r>
            <a:r>
              <a:rPr lang="en-US" sz="1600" dirty="0"/>
              <a:t> </a:t>
            </a:r>
            <a:r>
              <a:rPr lang="en-US" sz="1600" dirty="0" err="1"/>
              <a:t>Samanta</a:t>
            </a:r>
            <a:r>
              <a:rPr lang="en-US" sz="1600" dirty="0"/>
              <a:t>, Founder, KIIT &amp; KISS, Hon’ble Dr. P.P </a:t>
            </a:r>
            <a:r>
              <a:rPr lang="en-US" sz="1600" dirty="0" err="1"/>
              <a:t>Mathur</a:t>
            </a:r>
            <a:r>
              <a:rPr lang="en-US" sz="1600" dirty="0"/>
              <a:t>, Vice </a:t>
            </a:r>
            <a:r>
              <a:rPr lang="en-US" sz="1600" dirty="0" err="1"/>
              <a:t>Cancellor</a:t>
            </a:r>
            <a:r>
              <a:rPr lang="en-US" sz="1600" dirty="0"/>
              <a:t>, KIIT </a:t>
            </a:r>
            <a:r>
              <a:rPr lang="en-US" sz="1600" dirty="0" err="1"/>
              <a:t>University,Hon'ble</a:t>
            </a:r>
            <a:r>
              <a:rPr lang="en-US" sz="1600" dirty="0"/>
              <a:t> Prof. NK Goyal, President, CMAI Association of India. </a:t>
            </a:r>
          </a:p>
          <a:p>
            <a:pPr lvl="1"/>
            <a:endParaRPr lang="en-US" sz="1600" dirty="0"/>
          </a:p>
          <a:p>
            <a:pPr lvl="1"/>
            <a:r>
              <a:rPr lang="en-US" sz="1600" dirty="0"/>
              <a:t>The Awards in Karnataka  were presented by a galaxy of VIPs  Hon’ble Shri </a:t>
            </a:r>
            <a:r>
              <a:rPr lang="en-US" sz="1600" dirty="0" err="1"/>
              <a:t>Arvind</a:t>
            </a:r>
            <a:r>
              <a:rPr lang="en-US" sz="1600" dirty="0"/>
              <a:t> </a:t>
            </a:r>
            <a:r>
              <a:rPr lang="en-US" sz="1600" dirty="0" err="1"/>
              <a:t>Jadhav</a:t>
            </a:r>
            <a:r>
              <a:rPr lang="en-US" sz="1600" dirty="0"/>
              <a:t>, IAS, Additional Chief Secretary &amp; Chairman – KSTDC, Government of Karnataka;  Hon’ble Dr. H. </a:t>
            </a:r>
            <a:r>
              <a:rPr lang="en-US" sz="1600" dirty="0" err="1"/>
              <a:t>Maheshappa</a:t>
            </a:r>
            <a:r>
              <a:rPr lang="en-US" sz="1600" dirty="0"/>
              <a:t>, Vice Chancellor, </a:t>
            </a:r>
            <a:r>
              <a:rPr lang="en-US" sz="1600" dirty="0" err="1"/>
              <a:t>Visvesvaraya</a:t>
            </a:r>
            <a:r>
              <a:rPr lang="en-US" sz="1600" dirty="0"/>
              <a:t> Technological University; Hon’ble Prof Prasad, Registrar VTU, Hon’ble Prof. Shri NK Goyal, President CMAI Association of India  and from </a:t>
            </a:r>
            <a:r>
              <a:rPr lang="en-US" sz="1600" dirty="0" err="1"/>
              <a:t>Industy</a:t>
            </a:r>
            <a:r>
              <a:rPr lang="en-US" sz="1600" dirty="0"/>
              <a:t> Mr. Krishnan </a:t>
            </a:r>
            <a:r>
              <a:rPr lang="en-US" sz="1600" dirty="0" err="1"/>
              <a:t>Ramanathan</a:t>
            </a:r>
            <a:r>
              <a:rPr lang="en-US" sz="1600" dirty="0"/>
              <a:t>, Data Scientist, HP Technologies; </a:t>
            </a:r>
          </a:p>
          <a:p>
            <a:pPr lvl="1"/>
            <a:endParaRPr lang="en-US" sz="700" dirty="0"/>
          </a:p>
          <a:p>
            <a:pPr lvl="1"/>
            <a:r>
              <a:rPr lang="en-US" sz="1600" dirty="0"/>
              <a:t>Several officials from University, Telecom &amp; IT Associations of India will be participating in this event, which will be extensively covered by the media.</a:t>
            </a:r>
          </a:p>
          <a:p>
            <a:pPr lvl="1"/>
            <a:endParaRPr lang="en-US" sz="1600" dirty="0"/>
          </a:p>
        </p:txBody>
      </p:sp>
      <p:sp>
        <p:nvSpPr>
          <p:cNvPr id="3" name="Rectangle 2"/>
          <p:cNvSpPr txBox="1">
            <a:spLocks noChangeArrowheads="1"/>
          </p:cNvSpPr>
          <p:nvPr/>
        </p:nvSpPr>
        <p:spPr>
          <a:xfrm>
            <a:off x="1295400" y="1066800"/>
            <a:ext cx="8229600" cy="1143000"/>
          </a:xfrm>
          <a:prstGeom prst="rect">
            <a:avLst/>
          </a:prstGeom>
        </p:spPr>
        <p:txBody>
          <a:bodyPr/>
          <a:lstStyle/>
          <a:p>
            <a:pPr>
              <a:defRPr/>
            </a:pPr>
            <a:r>
              <a:rPr lang="en-US" sz="3600" kern="0">
                <a:latin typeface="Times New Roman" pitchFamily="18" charset="0"/>
                <a:ea typeface="+mj-ea"/>
                <a:cs typeface="Times New Roman" pitchFamily="18" charset="0"/>
              </a:rPr>
              <a:t>National Education Awards</a:t>
            </a:r>
            <a:endParaRPr lang="en-US" sz="4000" kern="0">
              <a:solidFill>
                <a:schemeClr val="bg1"/>
              </a:solidFill>
              <a:latin typeface="Times New Roman" pitchFamily="18" charset="0"/>
              <a:ea typeface="+mj-ea"/>
              <a:cs typeface="Times New Roman" pitchFamily="18" charset="0"/>
            </a:endParaRPr>
          </a:p>
        </p:txBody>
      </p:sp>
      <p:pic>
        <p:nvPicPr>
          <p:cNvPr id="17412" name="Picture 3"/>
          <p:cNvPicPr>
            <a:picLocks noChangeAspect="1" noChangeArrowheads="1"/>
          </p:cNvPicPr>
          <p:nvPr/>
        </p:nvPicPr>
        <p:blipFill>
          <a:blip r:embed="rId2"/>
          <a:srcRect/>
          <a:stretch>
            <a:fillRect/>
          </a:stretch>
        </p:blipFill>
        <p:spPr bwMode="auto">
          <a:xfrm>
            <a:off x="6983413" y="26988"/>
            <a:ext cx="1093787" cy="963612"/>
          </a:xfrm>
          <a:prstGeom prst="rect">
            <a:avLst/>
          </a:prstGeom>
          <a:noFill/>
          <a:ln w="9525">
            <a:noFill/>
            <a:miter lim="800000"/>
            <a:headEnd/>
            <a:tailEnd/>
          </a:ln>
        </p:spPr>
      </p:pic>
      <p:pic>
        <p:nvPicPr>
          <p:cNvPr id="17413" name="Picture 2" descr="flag"/>
          <p:cNvPicPr>
            <a:picLocks noChangeAspect="1" noChangeArrowheads="1" noCrop="1"/>
          </p:cNvPicPr>
          <p:nvPr/>
        </p:nvPicPr>
        <p:blipFill>
          <a:blip r:embed="rId3"/>
          <a:srcRect/>
          <a:stretch>
            <a:fillRect/>
          </a:stretch>
        </p:blipFill>
        <p:spPr bwMode="auto">
          <a:xfrm>
            <a:off x="8343900" y="0"/>
            <a:ext cx="800100" cy="762000"/>
          </a:xfrm>
          <a:prstGeom prst="rect">
            <a:avLst/>
          </a:prstGeom>
          <a:noFill/>
          <a:ln w="9525">
            <a:noFill/>
            <a:miter lim="800000"/>
            <a:headEnd/>
            <a:tailEnd/>
          </a:ln>
        </p:spPr>
      </p:pic>
      <p:sp>
        <p:nvSpPr>
          <p:cNvPr id="17414" name="TextBox 6"/>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122613" y="1092200"/>
            <a:ext cx="2898775" cy="584200"/>
          </a:xfrm>
          <a:prstGeom prst="rect">
            <a:avLst/>
          </a:prstGeom>
          <a:noFill/>
          <a:ln w="9525">
            <a:noFill/>
            <a:miter lim="800000"/>
            <a:headEnd/>
            <a:tailEnd/>
          </a:ln>
        </p:spPr>
        <p:txBody>
          <a:bodyPr wrap="none">
            <a:spAutoFit/>
          </a:bodyPr>
          <a:lstStyle/>
          <a:p>
            <a:r>
              <a:rPr lang="en-US" sz="3200" b="1" u="sng">
                <a:latin typeface="Tahoma" pitchFamily="34" charset="0"/>
              </a:rPr>
              <a:t>The Objective</a:t>
            </a:r>
          </a:p>
        </p:txBody>
      </p:sp>
      <p:sp>
        <p:nvSpPr>
          <p:cNvPr id="18435" name="TextBox 3"/>
          <p:cNvSpPr txBox="1">
            <a:spLocks noChangeArrowheads="1"/>
          </p:cNvSpPr>
          <p:nvPr/>
        </p:nvSpPr>
        <p:spPr bwMode="auto">
          <a:xfrm>
            <a:off x="228600" y="1752600"/>
            <a:ext cx="184150" cy="369888"/>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18436" name="TextBox 4"/>
          <p:cNvSpPr txBox="1">
            <a:spLocks noChangeArrowheads="1"/>
          </p:cNvSpPr>
          <p:nvPr/>
        </p:nvSpPr>
        <p:spPr bwMode="auto">
          <a:xfrm>
            <a:off x="304800" y="2333625"/>
            <a:ext cx="8305800" cy="4524375"/>
          </a:xfrm>
          <a:prstGeom prst="rect">
            <a:avLst/>
          </a:prstGeom>
          <a:noFill/>
          <a:ln w="9525">
            <a:noFill/>
            <a:miter lim="800000"/>
            <a:headEnd/>
            <a:tailEnd/>
          </a:ln>
        </p:spPr>
        <p:txBody>
          <a:bodyPr>
            <a:spAutoFit/>
          </a:bodyPr>
          <a:lstStyle/>
          <a:p>
            <a:pPr algn="just"/>
            <a:r>
              <a:rPr lang="en-US">
                <a:latin typeface="Tahoma" pitchFamily="34" charset="0"/>
              </a:rPr>
              <a:t>In India there are hundreds of private colleges and institutions which have come up across the country offering a number of courses in various streams like engineering, medical, business management and many more. This rapid pace of growth has brought to the fore compelling issue of effective management of the educational programs so as to better prepare our youngsters for the fast evolving competitive environment. </a:t>
            </a:r>
          </a:p>
          <a:p>
            <a:pPr algn="just"/>
            <a:endParaRPr lang="en-US">
              <a:latin typeface="Tahoma" pitchFamily="34" charset="0"/>
            </a:endParaRPr>
          </a:p>
          <a:p>
            <a:pPr algn="just"/>
            <a:r>
              <a:rPr lang="en-US">
                <a:latin typeface="Tahoma" pitchFamily="34" charset="0"/>
              </a:rPr>
              <a:t>There are institutes who are focusing their energies on overall quality of education and making their students more employable so that they can make meaningful contribution towards making India a true superpower in the coming years.</a:t>
            </a:r>
          </a:p>
          <a:p>
            <a:pPr algn="just"/>
            <a:endParaRPr lang="en-US">
              <a:latin typeface="Tahoma" pitchFamily="34" charset="0"/>
            </a:endParaRPr>
          </a:p>
          <a:p>
            <a:pPr algn="just"/>
            <a:r>
              <a:rPr lang="en-US">
                <a:latin typeface="Tahoma" pitchFamily="34" charset="0"/>
              </a:rPr>
              <a:t>We would like to recognize the achievement of some of these institutions  who have contributed significantly towards the growth of the education sector in India in the recent times for their betterment of Work in future.</a:t>
            </a:r>
          </a:p>
          <a:p>
            <a:pPr algn="just"/>
            <a:endParaRPr lang="en-US">
              <a:latin typeface="Tahoma" pitchFamily="34" charset="0"/>
            </a:endParaRPr>
          </a:p>
        </p:txBody>
      </p:sp>
      <p:pic>
        <p:nvPicPr>
          <p:cNvPr id="18437" name="Picture 2" descr="flag"/>
          <p:cNvPicPr>
            <a:picLocks noChangeAspect="1" noChangeArrowheads="1" noCrop="1"/>
          </p:cNvPicPr>
          <p:nvPr/>
        </p:nvPicPr>
        <p:blipFill>
          <a:blip r:embed="rId2"/>
          <a:srcRect/>
          <a:stretch>
            <a:fillRect/>
          </a:stretch>
        </p:blipFill>
        <p:spPr bwMode="auto">
          <a:xfrm>
            <a:off x="8496300" y="0"/>
            <a:ext cx="647700" cy="476250"/>
          </a:xfrm>
          <a:prstGeom prst="rect">
            <a:avLst/>
          </a:prstGeom>
          <a:noFill/>
          <a:ln w="9525">
            <a:noFill/>
            <a:miter lim="800000"/>
            <a:headEnd/>
            <a:tailEnd/>
          </a:ln>
        </p:spPr>
      </p:pic>
      <p:sp>
        <p:nvSpPr>
          <p:cNvPr id="18438" name="TextBox 6"/>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219200" y="1066800"/>
            <a:ext cx="6832600" cy="708025"/>
          </a:xfrm>
          <a:prstGeom prst="rect">
            <a:avLst/>
          </a:prstGeom>
          <a:noFill/>
          <a:ln w="9525">
            <a:noFill/>
            <a:miter lim="800000"/>
            <a:headEnd/>
            <a:tailEnd/>
          </a:ln>
        </p:spPr>
        <p:txBody>
          <a:bodyPr wrap="none">
            <a:spAutoFit/>
          </a:bodyPr>
          <a:lstStyle/>
          <a:p>
            <a:pPr algn="ctr"/>
            <a:r>
              <a:rPr lang="en-US" sz="2000"/>
              <a:t>CMAI National Education Summit &amp; Awards Events Details </a:t>
            </a:r>
          </a:p>
          <a:p>
            <a:pPr algn="ctr"/>
            <a:r>
              <a:rPr lang="en-US" sz="2000"/>
              <a:t>(Approximately 20-25 every year).</a:t>
            </a:r>
          </a:p>
        </p:txBody>
      </p:sp>
      <p:pic>
        <p:nvPicPr>
          <p:cNvPr id="19459" name="Picture 2" descr="flag"/>
          <p:cNvPicPr>
            <a:picLocks noChangeAspect="1" noChangeArrowheads="1" noCrop="1"/>
          </p:cNvPicPr>
          <p:nvPr/>
        </p:nvPicPr>
        <p:blipFill>
          <a:blip r:embed="rId2"/>
          <a:srcRect/>
          <a:stretch>
            <a:fillRect/>
          </a:stretch>
        </p:blipFill>
        <p:spPr bwMode="auto">
          <a:xfrm>
            <a:off x="8267700" y="0"/>
            <a:ext cx="800100" cy="762000"/>
          </a:xfrm>
          <a:prstGeom prst="rect">
            <a:avLst/>
          </a:prstGeom>
          <a:noFill/>
          <a:ln w="9525">
            <a:noFill/>
            <a:miter lim="800000"/>
            <a:headEnd/>
            <a:tailEnd/>
          </a:ln>
        </p:spPr>
      </p:pic>
      <p:sp>
        <p:nvSpPr>
          <p:cNvPr id="19460" name="TextBox 6"/>
          <p:cNvSpPr txBox="1">
            <a:spLocks noChangeArrowheads="1"/>
          </p:cNvSpPr>
          <p:nvPr/>
        </p:nvSpPr>
        <p:spPr bwMode="auto">
          <a:xfrm>
            <a:off x="71438" y="1981200"/>
            <a:ext cx="3662362" cy="4878388"/>
          </a:xfrm>
          <a:prstGeom prst="rect">
            <a:avLst/>
          </a:prstGeom>
          <a:noFill/>
          <a:ln w="9525">
            <a:noFill/>
            <a:miter lim="800000"/>
            <a:headEnd/>
            <a:tailEnd/>
          </a:ln>
        </p:spPr>
        <p:txBody>
          <a:bodyPr>
            <a:spAutoFit/>
          </a:bodyPr>
          <a:lstStyle/>
          <a:p>
            <a:pPr algn="ctr"/>
            <a:r>
              <a:rPr lang="en-US" sz="1600" b="1" u="sng"/>
              <a:t>1- Events already held</a:t>
            </a:r>
          </a:p>
          <a:p>
            <a:pPr algn="just"/>
            <a:r>
              <a:rPr lang="en-US" sz="1600"/>
              <a:t>  </a:t>
            </a:r>
          </a:p>
          <a:p>
            <a:pPr algn="just">
              <a:buFont typeface="Arial" charset="0"/>
              <a:buChar char="•"/>
            </a:pPr>
            <a:r>
              <a:rPr lang="en-US" sz="1600"/>
              <a:t>National Uttarakhand Education Summit &amp; Awards </a:t>
            </a:r>
          </a:p>
          <a:p>
            <a:pPr algn="just">
              <a:buFont typeface="Arial" charset="0"/>
              <a:buChar char="•"/>
            </a:pPr>
            <a:endParaRPr lang="en-US" sz="600"/>
          </a:p>
          <a:p>
            <a:pPr algn="just">
              <a:buFont typeface="Arial" charset="0"/>
              <a:buChar char="•"/>
            </a:pPr>
            <a:r>
              <a:rPr lang="en-US" sz="1600"/>
              <a:t>National Madhya Pradesh Education Summit &amp; Awards</a:t>
            </a:r>
          </a:p>
          <a:p>
            <a:pPr algn="just">
              <a:buFont typeface="Arial" charset="0"/>
              <a:buChar char="•"/>
            </a:pPr>
            <a:endParaRPr lang="en-US" sz="600"/>
          </a:p>
          <a:p>
            <a:pPr algn="just">
              <a:buFont typeface="Arial" charset="0"/>
              <a:buChar char="•"/>
            </a:pPr>
            <a:r>
              <a:rPr lang="en-US" sz="1600"/>
              <a:t>National Uttar Pradesh Education Summit &amp; Awards </a:t>
            </a:r>
          </a:p>
          <a:p>
            <a:pPr algn="just">
              <a:buFont typeface="Arial" charset="0"/>
              <a:buChar char="•"/>
            </a:pPr>
            <a:endParaRPr lang="en-US" sz="900"/>
          </a:p>
          <a:p>
            <a:pPr algn="just">
              <a:buFont typeface="Arial" charset="0"/>
              <a:buChar char="•"/>
            </a:pPr>
            <a:r>
              <a:rPr lang="en-US" sz="1600"/>
              <a:t>National Punjab Education Summit &amp; Awards</a:t>
            </a:r>
          </a:p>
          <a:p>
            <a:pPr algn="just">
              <a:buFont typeface="Arial" charset="0"/>
              <a:buChar char="•"/>
            </a:pPr>
            <a:endParaRPr lang="en-US" sz="1000"/>
          </a:p>
          <a:p>
            <a:pPr algn="just">
              <a:buFont typeface="Arial" charset="0"/>
              <a:buChar char="•"/>
            </a:pPr>
            <a:r>
              <a:rPr lang="en-US" sz="1600"/>
              <a:t>National Haryana Education Summit &amp; Awards </a:t>
            </a:r>
          </a:p>
          <a:p>
            <a:pPr algn="just">
              <a:buFont typeface="Arial" charset="0"/>
              <a:buChar char="•"/>
            </a:pPr>
            <a:endParaRPr lang="en-US" sz="800"/>
          </a:p>
          <a:p>
            <a:pPr algn="just">
              <a:buFont typeface="Arial" charset="0"/>
              <a:buChar char="•"/>
            </a:pPr>
            <a:r>
              <a:rPr lang="en-US" sz="1600"/>
              <a:t>National Gujarat Education Summit &amp; Awards </a:t>
            </a:r>
          </a:p>
          <a:p>
            <a:pPr algn="just">
              <a:buFont typeface="Arial" charset="0"/>
              <a:buChar char="•"/>
            </a:pPr>
            <a:endParaRPr lang="en-US" sz="1600"/>
          </a:p>
          <a:p>
            <a:pPr algn="just">
              <a:buFont typeface="Arial" charset="0"/>
              <a:buChar char="•"/>
            </a:pPr>
            <a:r>
              <a:rPr lang="en-US" sz="1600"/>
              <a:t>National Andhra Pradesh Education Summit &amp; Awards on 1</a:t>
            </a:r>
            <a:r>
              <a:rPr lang="en-US" sz="1600" baseline="30000"/>
              <a:t>st</a:t>
            </a:r>
            <a:r>
              <a:rPr lang="en-US" sz="1600"/>
              <a:t> March 2014</a:t>
            </a:r>
          </a:p>
        </p:txBody>
      </p:sp>
      <p:cxnSp>
        <p:nvCxnSpPr>
          <p:cNvPr id="19461" name="Straight Connector 9"/>
          <p:cNvCxnSpPr>
            <a:cxnSpLocks noChangeShapeType="1"/>
          </p:cNvCxnSpPr>
          <p:nvPr/>
        </p:nvCxnSpPr>
        <p:spPr bwMode="auto">
          <a:xfrm rot="5400000">
            <a:off x="1752601" y="4419600"/>
            <a:ext cx="4876800" cy="3175"/>
          </a:xfrm>
          <a:prstGeom prst="line">
            <a:avLst/>
          </a:prstGeom>
          <a:noFill/>
          <a:ln w="9525" algn="ctr">
            <a:solidFill>
              <a:schemeClr val="tx1"/>
            </a:solidFill>
            <a:round/>
            <a:headEnd/>
            <a:tailEnd/>
          </a:ln>
        </p:spPr>
      </p:cxnSp>
      <p:sp>
        <p:nvSpPr>
          <p:cNvPr id="19462" name="TextBox 8"/>
          <p:cNvSpPr txBox="1">
            <a:spLocks noChangeArrowheads="1"/>
          </p:cNvSpPr>
          <p:nvPr/>
        </p:nvSpPr>
        <p:spPr bwMode="auto">
          <a:xfrm>
            <a:off x="4419600" y="1676400"/>
            <a:ext cx="4343400" cy="5294313"/>
          </a:xfrm>
          <a:prstGeom prst="rect">
            <a:avLst/>
          </a:prstGeom>
          <a:noFill/>
          <a:ln w="9525">
            <a:noFill/>
            <a:miter lim="800000"/>
            <a:headEnd/>
            <a:tailEnd/>
          </a:ln>
        </p:spPr>
        <p:txBody>
          <a:bodyPr>
            <a:spAutoFit/>
          </a:bodyPr>
          <a:lstStyle/>
          <a:p>
            <a:pPr algn="just"/>
            <a:endParaRPr lang="en-US"/>
          </a:p>
          <a:p>
            <a:pPr algn="just">
              <a:buFont typeface="Arial" charset="0"/>
              <a:buChar char="•"/>
            </a:pPr>
            <a:r>
              <a:rPr lang="en-US" sz="1600"/>
              <a:t>National Jharkhand Education Summit &amp; Awards on 24th March 2014</a:t>
            </a:r>
          </a:p>
          <a:p>
            <a:pPr algn="just"/>
            <a:endParaRPr lang="en-US" sz="1600"/>
          </a:p>
          <a:p>
            <a:pPr algn="just">
              <a:buFont typeface="Arial" charset="0"/>
              <a:buChar char="•"/>
            </a:pPr>
            <a:r>
              <a:rPr lang="en-US" sz="1600"/>
              <a:t>National Himachal Education Summit &amp; Awards on 19th April 2014</a:t>
            </a:r>
          </a:p>
          <a:p>
            <a:pPr algn="just">
              <a:buFont typeface="Arial" charset="0"/>
              <a:buChar char="•"/>
            </a:pPr>
            <a:endParaRPr lang="en-US" sz="1600"/>
          </a:p>
          <a:p>
            <a:pPr algn="just">
              <a:buFont typeface="Arial" charset="0"/>
              <a:buChar char="•"/>
            </a:pPr>
            <a:r>
              <a:rPr lang="en-US" sz="1600"/>
              <a:t>National Assam Education Summit &amp; Awards on 26th April 2014</a:t>
            </a:r>
          </a:p>
          <a:p>
            <a:pPr algn="just">
              <a:buFont typeface="Arial" charset="0"/>
              <a:buChar char="•"/>
            </a:pPr>
            <a:endParaRPr lang="en-US" sz="1600"/>
          </a:p>
          <a:p>
            <a:pPr algn="just">
              <a:buFont typeface="Arial" charset="0"/>
              <a:buChar char="•"/>
            </a:pPr>
            <a:r>
              <a:rPr lang="en-US" sz="1600"/>
              <a:t>National MP Education Excellence Summit &amp; Awards on  27th May 2014</a:t>
            </a:r>
          </a:p>
          <a:p>
            <a:pPr algn="just">
              <a:buFont typeface="Arial" charset="0"/>
              <a:buChar char="•"/>
            </a:pPr>
            <a:endParaRPr lang="en-US" sz="1600"/>
          </a:p>
          <a:p>
            <a:pPr algn="just">
              <a:buFont typeface="Arial" charset="0"/>
              <a:buChar char="•"/>
            </a:pPr>
            <a:r>
              <a:rPr lang="en-US" sz="1600"/>
              <a:t>National Gujarat Education Summit &amp; Awards  2014 on 19th July 2014</a:t>
            </a:r>
          </a:p>
          <a:p>
            <a:pPr algn="just">
              <a:buFont typeface="Arial" charset="0"/>
              <a:buChar char="•"/>
            </a:pPr>
            <a:endParaRPr lang="en-US" sz="1600"/>
          </a:p>
          <a:p>
            <a:pPr algn="just">
              <a:buFont typeface="Arial" charset="0"/>
              <a:buChar char="•"/>
            </a:pPr>
            <a:r>
              <a:rPr lang="en-US" sz="1600"/>
              <a:t>National Odisha Education Summit &amp; Awards  2014 on 26th July 2014</a:t>
            </a:r>
          </a:p>
          <a:p>
            <a:pPr algn="just">
              <a:buFont typeface="Arial" charset="0"/>
              <a:buChar char="•"/>
            </a:pPr>
            <a:endParaRPr lang="en-US" sz="1600"/>
          </a:p>
          <a:p>
            <a:pPr algn="just">
              <a:buFont typeface="Arial" charset="0"/>
              <a:buChar char="•"/>
            </a:pPr>
            <a:r>
              <a:rPr lang="en-US" sz="1600"/>
              <a:t>National Karnataka Education Summit &amp;Awards 2014 on 9th August 2014</a:t>
            </a:r>
          </a:p>
        </p:txBody>
      </p:sp>
      <p:sp>
        <p:nvSpPr>
          <p:cNvPr id="19463"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219200" y="1066800"/>
            <a:ext cx="6832600" cy="708025"/>
          </a:xfrm>
          <a:prstGeom prst="rect">
            <a:avLst/>
          </a:prstGeom>
          <a:noFill/>
          <a:ln w="9525">
            <a:noFill/>
            <a:miter lim="800000"/>
            <a:headEnd/>
            <a:tailEnd/>
          </a:ln>
        </p:spPr>
        <p:txBody>
          <a:bodyPr wrap="none">
            <a:spAutoFit/>
          </a:bodyPr>
          <a:lstStyle/>
          <a:p>
            <a:pPr algn="ctr"/>
            <a:r>
              <a:rPr lang="en-US" sz="2000"/>
              <a:t>CMAI National Education Summit &amp; Awards Events Details </a:t>
            </a:r>
          </a:p>
          <a:p>
            <a:pPr algn="ctr"/>
            <a:r>
              <a:rPr lang="en-US" sz="2000"/>
              <a:t>(Approximately 20-25 every year).</a:t>
            </a:r>
          </a:p>
        </p:txBody>
      </p:sp>
      <p:pic>
        <p:nvPicPr>
          <p:cNvPr id="20483" name="Picture 2" descr="flag"/>
          <p:cNvPicPr>
            <a:picLocks noChangeAspect="1" noChangeArrowheads="1" noCrop="1"/>
          </p:cNvPicPr>
          <p:nvPr/>
        </p:nvPicPr>
        <p:blipFill>
          <a:blip r:embed="rId2"/>
          <a:srcRect/>
          <a:stretch>
            <a:fillRect/>
          </a:stretch>
        </p:blipFill>
        <p:spPr bwMode="auto">
          <a:xfrm>
            <a:off x="8267700" y="0"/>
            <a:ext cx="800100" cy="762000"/>
          </a:xfrm>
          <a:prstGeom prst="rect">
            <a:avLst/>
          </a:prstGeom>
          <a:noFill/>
          <a:ln w="9525">
            <a:noFill/>
            <a:miter lim="800000"/>
            <a:headEnd/>
            <a:tailEnd/>
          </a:ln>
        </p:spPr>
      </p:pic>
      <p:sp>
        <p:nvSpPr>
          <p:cNvPr id="20484" name="TextBox 4"/>
          <p:cNvSpPr txBox="1">
            <a:spLocks noChangeArrowheads="1"/>
          </p:cNvSpPr>
          <p:nvPr/>
        </p:nvSpPr>
        <p:spPr bwMode="auto">
          <a:xfrm>
            <a:off x="120650" y="3494088"/>
            <a:ext cx="5899150" cy="4278312"/>
          </a:xfrm>
          <a:prstGeom prst="rect">
            <a:avLst/>
          </a:prstGeom>
          <a:noFill/>
          <a:ln w="9525">
            <a:noFill/>
            <a:miter lim="800000"/>
            <a:headEnd/>
            <a:tailEnd/>
          </a:ln>
        </p:spPr>
        <p:txBody>
          <a:bodyPr wrap="none">
            <a:spAutoFit/>
          </a:bodyPr>
          <a:lstStyle/>
          <a:p>
            <a:r>
              <a:rPr lang="en-US" sz="1600" b="1" u="sng"/>
              <a:t>3 - Events in Pipeline</a:t>
            </a:r>
          </a:p>
          <a:p>
            <a:endParaRPr lang="en-US" sz="1600" b="1" u="sng"/>
          </a:p>
          <a:p>
            <a:r>
              <a:rPr lang="en-US" sz="1600"/>
              <a:t>•       National Maharashtra Education Summit &amp; Awards</a:t>
            </a:r>
          </a:p>
          <a:p>
            <a:r>
              <a:rPr lang="en-US" sz="1600"/>
              <a:t>•       National Rajasthan Education Summit &amp; Awards</a:t>
            </a:r>
          </a:p>
          <a:p>
            <a:r>
              <a:rPr lang="en-US" sz="1600"/>
              <a:t>•       National UP ( Bundelkhand) Education Summit &amp; Awards</a:t>
            </a:r>
          </a:p>
          <a:p>
            <a:r>
              <a:rPr lang="en-US" sz="1600"/>
              <a:t>•       National Tamil Nadu Education Summit &amp; Awards</a:t>
            </a:r>
          </a:p>
          <a:p>
            <a:r>
              <a:rPr lang="en-US" sz="1600"/>
              <a:t>•       National Bihar Education Summit &amp; Awards</a:t>
            </a:r>
          </a:p>
          <a:p>
            <a:r>
              <a:rPr lang="en-US" sz="1600"/>
              <a:t>•       National Kerela Education Summit &amp; Awards</a:t>
            </a:r>
          </a:p>
          <a:p>
            <a:r>
              <a:rPr lang="en-US" sz="1600"/>
              <a:t>•       National Arunachal Pradesh  Education Summit &amp; Awards</a:t>
            </a:r>
          </a:p>
          <a:p>
            <a:r>
              <a:rPr lang="en-US" sz="1600"/>
              <a:t>•       National Chhattisgarh Education Summit &amp; Awards</a:t>
            </a:r>
          </a:p>
          <a:p>
            <a:r>
              <a:rPr lang="en-US" sz="1600"/>
              <a:t>•       National Goa Education Summit &amp; Awards</a:t>
            </a:r>
          </a:p>
          <a:p>
            <a:r>
              <a:rPr lang="en-US" sz="1600"/>
              <a:t>•       National Jammu &amp; Kashmir Education Summit &amp; Awards</a:t>
            </a:r>
          </a:p>
          <a:p>
            <a:r>
              <a:rPr lang="en-US" sz="1600"/>
              <a:t>•       National Kerela Education Summit &amp; Awards</a:t>
            </a:r>
          </a:p>
          <a:p>
            <a:endParaRPr lang="en-US" sz="1600"/>
          </a:p>
          <a:p>
            <a:endParaRPr lang="en-US" sz="1600"/>
          </a:p>
          <a:p>
            <a:endParaRPr lang="en-US" sz="1600" b="1" u="sng"/>
          </a:p>
          <a:p>
            <a:endParaRPr lang="en-US" sz="1600" b="1" u="sng"/>
          </a:p>
        </p:txBody>
      </p:sp>
      <p:sp>
        <p:nvSpPr>
          <p:cNvPr id="20485" name="TextBox 5"/>
          <p:cNvSpPr txBox="1">
            <a:spLocks noChangeArrowheads="1"/>
          </p:cNvSpPr>
          <p:nvPr/>
        </p:nvSpPr>
        <p:spPr bwMode="auto">
          <a:xfrm>
            <a:off x="7620000" y="6519863"/>
            <a:ext cx="1449388" cy="338137"/>
          </a:xfrm>
          <a:prstGeom prst="rect">
            <a:avLst/>
          </a:prstGeom>
          <a:noFill/>
          <a:ln w="9525">
            <a:noFill/>
            <a:miter lim="800000"/>
            <a:headEnd/>
            <a:tailEnd/>
          </a:ln>
        </p:spPr>
        <p:txBody>
          <a:bodyPr wrap="none">
            <a:spAutoFit/>
          </a:bodyPr>
          <a:lstStyle/>
          <a:p>
            <a:r>
              <a:rPr lang="en-US" sz="1600"/>
              <a:t>And More…….</a:t>
            </a:r>
          </a:p>
        </p:txBody>
      </p:sp>
      <p:sp>
        <p:nvSpPr>
          <p:cNvPr id="20486" name="TextBox 6"/>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
        <p:nvSpPr>
          <p:cNvPr id="20487" name="TextBox 6"/>
          <p:cNvSpPr txBox="1">
            <a:spLocks noChangeArrowheads="1"/>
          </p:cNvSpPr>
          <p:nvPr/>
        </p:nvSpPr>
        <p:spPr bwMode="auto">
          <a:xfrm>
            <a:off x="228600" y="2074863"/>
            <a:ext cx="8610600" cy="1292225"/>
          </a:xfrm>
          <a:prstGeom prst="rect">
            <a:avLst/>
          </a:prstGeom>
          <a:noFill/>
          <a:ln w="9525">
            <a:noFill/>
            <a:miter lim="800000"/>
            <a:headEnd/>
            <a:tailEnd/>
          </a:ln>
        </p:spPr>
        <p:txBody>
          <a:bodyPr>
            <a:spAutoFit/>
          </a:bodyPr>
          <a:lstStyle/>
          <a:p>
            <a:r>
              <a:rPr lang="en-US" sz="1600" b="1" u="sng" dirty="0"/>
              <a:t>2 - Events Finalized</a:t>
            </a:r>
          </a:p>
          <a:p>
            <a:endParaRPr lang="en-US" sz="1100" b="1" u="sng" dirty="0"/>
          </a:p>
          <a:p>
            <a:pPr>
              <a:buFont typeface="Arial" charset="0"/>
              <a:buChar char="•"/>
            </a:pPr>
            <a:r>
              <a:rPr lang="en-US" sz="1600" dirty="0"/>
              <a:t> National Legal Education Summit &amp; </a:t>
            </a:r>
            <a:r>
              <a:rPr lang="en-US" sz="1600" dirty="0" smtClean="0"/>
              <a:t>Awards</a:t>
            </a:r>
            <a:endParaRPr lang="en-US" sz="1600" dirty="0"/>
          </a:p>
          <a:p>
            <a:pPr>
              <a:buFont typeface="Arial" charset="0"/>
              <a:buChar char="•"/>
            </a:pPr>
            <a:r>
              <a:rPr lang="en-US" sz="1600" dirty="0"/>
              <a:t>National Nagaland Education Summit &amp; </a:t>
            </a:r>
            <a:r>
              <a:rPr lang="en-US" sz="1600" dirty="0" smtClean="0"/>
              <a:t>Awards</a:t>
            </a:r>
            <a:endParaRPr lang="en-US" sz="1600" dirty="0"/>
          </a:p>
          <a:p>
            <a:pPr>
              <a:buFont typeface="Arial" charset="0"/>
              <a:buChar char="•"/>
            </a:pPr>
            <a:r>
              <a:rPr lang="en-US" sz="1600" dirty="0"/>
              <a:t>National Mizoram Education Summit &amp; </a:t>
            </a:r>
            <a:r>
              <a:rPr lang="en-US" sz="1600" dirty="0" smtClean="0"/>
              <a:t>Awards</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00063" y="2087563"/>
            <a:ext cx="8143875" cy="317023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Education</a:t>
            </a:r>
          </a:p>
          <a:p>
            <a:pPr algn="ctr"/>
            <a:r>
              <a:rPr lang="en-US" sz="4000">
                <a:cs typeface="Arial" charset="0"/>
              </a:rPr>
              <a:t>Awards </a:t>
            </a:r>
          </a:p>
          <a:p>
            <a:pPr algn="ctr"/>
            <a:r>
              <a:rPr lang="en-US" sz="4000">
                <a:cs typeface="Arial" charset="0"/>
              </a:rPr>
              <a:t>Held on 7</a:t>
            </a:r>
            <a:r>
              <a:rPr lang="en-US" sz="4000" baseline="30000">
                <a:cs typeface="Arial" charset="0"/>
              </a:rPr>
              <a:t>th</a:t>
            </a:r>
            <a:r>
              <a:rPr lang="en-US" sz="4000">
                <a:cs typeface="Arial" charset="0"/>
              </a:rPr>
              <a:t> May 2013</a:t>
            </a:r>
          </a:p>
          <a:p>
            <a:pPr algn="ctr"/>
            <a:r>
              <a:rPr lang="en-US" sz="4000">
                <a:cs typeface="Arial" charset="0"/>
              </a:rPr>
              <a:t>At New Delhi FICCI Auditorium</a:t>
            </a:r>
          </a:p>
        </p:txBody>
      </p:sp>
      <p:pic>
        <p:nvPicPr>
          <p:cNvPr id="21507" name="Picture 3"/>
          <p:cNvPicPr>
            <a:picLocks noChangeAspect="1" noChangeArrowheads="1"/>
          </p:cNvPicPr>
          <p:nvPr/>
        </p:nvPicPr>
        <p:blipFill>
          <a:blip r:embed="rId2"/>
          <a:srcRect/>
          <a:stretch>
            <a:fillRect/>
          </a:stretch>
        </p:blipFill>
        <p:spPr bwMode="auto">
          <a:xfrm>
            <a:off x="6831013" y="26988"/>
            <a:ext cx="1093787" cy="963612"/>
          </a:xfrm>
          <a:prstGeom prst="rect">
            <a:avLst/>
          </a:prstGeom>
          <a:noFill/>
          <a:ln w="9525">
            <a:noFill/>
            <a:miter lim="800000"/>
            <a:headEnd/>
            <a:tailEnd/>
          </a:ln>
        </p:spPr>
      </p:pic>
      <p:pic>
        <p:nvPicPr>
          <p:cNvPr id="21508" name="Picture 2" descr="flag"/>
          <p:cNvPicPr>
            <a:picLocks noChangeAspect="1" noChangeArrowheads="1" noCrop="1"/>
          </p:cNvPicPr>
          <p:nvPr/>
        </p:nvPicPr>
        <p:blipFill>
          <a:blip r:embed="rId3"/>
          <a:srcRect/>
          <a:stretch>
            <a:fillRect/>
          </a:stretch>
        </p:blipFill>
        <p:spPr bwMode="auto">
          <a:xfrm>
            <a:off x="8343900" y="0"/>
            <a:ext cx="800100" cy="762000"/>
          </a:xfrm>
          <a:prstGeom prst="rect">
            <a:avLst/>
          </a:prstGeom>
          <a:noFill/>
          <a:ln w="9525">
            <a:noFill/>
            <a:miter lim="800000"/>
            <a:headEnd/>
            <a:tailEnd/>
          </a:ln>
        </p:spPr>
      </p:pic>
      <p:sp>
        <p:nvSpPr>
          <p:cNvPr id="21509" name="TextBox 5"/>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DSC_4065.JPG"/>
          <p:cNvPicPr>
            <a:picLocks noGrp="1" noChangeAspect="1"/>
          </p:cNvPicPr>
          <p:nvPr isPhoto="1"/>
        </p:nvPicPr>
        <p:blipFill>
          <a:blip r:embed="rId2"/>
          <a:srcRect/>
          <a:stretch>
            <a:fillRect/>
          </a:stretch>
        </p:blipFill>
        <p:spPr bwMode="auto">
          <a:xfrm>
            <a:off x="4724400" y="914400"/>
            <a:ext cx="4267200" cy="2733675"/>
          </a:xfrm>
          <a:prstGeom prst="rect">
            <a:avLst/>
          </a:prstGeom>
          <a:noFill/>
          <a:ln w="9525">
            <a:noFill/>
            <a:miter lim="800000"/>
            <a:headEnd/>
            <a:tailEnd/>
          </a:ln>
        </p:spPr>
      </p:pic>
      <p:pic>
        <p:nvPicPr>
          <p:cNvPr id="22531" name="Picture 2" descr="DSC_3914.JPG"/>
          <p:cNvPicPr>
            <a:picLocks noGrp="1" noChangeAspect="1"/>
          </p:cNvPicPr>
          <p:nvPr isPhoto="1"/>
        </p:nvPicPr>
        <p:blipFill>
          <a:blip r:embed="rId3"/>
          <a:srcRect/>
          <a:stretch>
            <a:fillRect/>
          </a:stretch>
        </p:blipFill>
        <p:spPr bwMode="auto">
          <a:xfrm>
            <a:off x="4784725" y="4038600"/>
            <a:ext cx="4206875" cy="2362200"/>
          </a:xfrm>
          <a:prstGeom prst="rect">
            <a:avLst/>
          </a:prstGeom>
          <a:noFill/>
          <a:ln w="9525">
            <a:noFill/>
            <a:miter lim="800000"/>
            <a:headEnd/>
            <a:tailEnd/>
          </a:ln>
        </p:spPr>
      </p:pic>
      <p:pic>
        <p:nvPicPr>
          <p:cNvPr id="22532" name="Picture 3" descr="DSC_4011.JPG"/>
          <p:cNvPicPr>
            <a:picLocks noGrp="1" noChangeAspect="1"/>
          </p:cNvPicPr>
          <p:nvPr isPhoto="1"/>
        </p:nvPicPr>
        <p:blipFill>
          <a:blip r:embed="rId4"/>
          <a:srcRect/>
          <a:stretch>
            <a:fillRect/>
          </a:stretch>
        </p:blipFill>
        <p:spPr bwMode="auto">
          <a:xfrm>
            <a:off x="76200" y="914400"/>
            <a:ext cx="4419600" cy="2733675"/>
          </a:xfrm>
          <a:prstGeom prst="rect">
            <a:avLst/>
          </a:prstGeom>
          <a:noFill/>
          <a:ln w="9525">
            <a:noFill/>
            <a:miter lim="800000"/>
            <a:headEnd/>
            <a:tailEnd/>
          </a:ln>
        </p:spPr>
      </p:pic>
      <p:pic>
        <p:nvPicPr>
          <p:cNvPr id="22533" name="Picture 4" descr="DSC_3929.JPG"/>
          <p:cNvPicPr>
            <a:picLocks noGrp="1" noChangeAspect="1"/>
          </p:cNvPicPr>
          <p:nvPr isPhoto="1"/>
        </p:nvPicPr>
        <p:blipFill>
          <a:blip r:embed="rId5"/>
          <a:srcRect/>
          <a:stretch>
            <a:fillRect/>
          </a:stretch>
        </p:blipFill>
        <p:spPr bwMode="auto">
          <a:xfrm>
            <a:off x="76200" y="4038600"/>
            <a:ext cx="4495800" cy="2379663"/>
          </a:xfrm>
          <a:prstGeom prst="rect">
            <a:avLst/>
          </a:prstGeom>
          <a:noFill/>
          <a:ln w="9525">
            <a:noFill/>
            <a:miter lim="800000"/>
            <a:headEnd/>
            <a:tailEnd/>
          </a:ln>
        </p:spPr>
      </p:pic>
      <p:pic>
        <p:nvPicPr>
          <p:cNvPr id="22534" name="Picture 3"/>
          <p:cNvPicPr>
            <a:picLocks noChangeAspect="1" noChangeArrowheads="1"/>
          </p:cNvPicPr>
          <p:nvPr/>
        </p:nvPicPr>
        <p:blipFill>
          <a:blip r:embed="rId6"/>
          <a:srcRect/>
          <a:stretch>
            <a:fillRect/>
          </a:stretch>
        </p:blipFill>
        <p:spPr bwMode="auto">
          <a:xfrm>
            <a:off x="7010400" y="26988"/>
            <a:ext cx="1219200" cy="811212"/>
          </a:xfrm>
          <a:prstGeom prst="rect">
            <a:avLst/>
          </a:prstGeom>
          <a:noFill/>
          <a:ln w="9525">
            <a:noFill/>
            <a:miter lim="800000"/>
            <a:headEnd/>
            <a:tailEnd/>
          </a:ln>
        </p:spPr>
      </p:pic>
      <p:pic>
        <p:nvPicPr>
          <p:cNvPr id="22535" name="Picture 2" descr="flag"/>
          <p:cNvPicPr>
            <a:picLocks noChangeAspect="1" noChangeArrowheads="1" noCrop="1"/>
          </p:cNvPicPr>
          <p:nvPr/>
        </p:nvPicPr>
        <p:blipFill>
          <a:blip r:embed="rId7"/>
          <a:srcRect/>
          <a:stretch>
            <a:fillRect/>
          </a:stretch>
        </p:blipFill>
        <p:spPr bwMode="auto">
          <a:xfrm>
            <a:off x="8343900" y="0"/>
            <a:ext cx="800100" cy="762000"/>
          </a:xfrm>
          <a:prstGeom prst="rect">
            <a:avLst/>
          </a:prstGeom>
          <a:noFill/>
          <a:ln w="9525">
            <a:noFill/>
            <a:miter lim="800000"/>
            <a:headEnd/>
            <a:tailEnd/>
          </a:ln>
        </p:spPr>
      </p:pic>
      <p:sp>
        <p:nvSpPr>
          <p:cNvPr id="22536" name="TextBox 8"/>
          <p:cNvSpPr txBox="1">
            <a:spLocks noChangeArrowheads="1"/>
          </p:cNvSpPr>
          <p:nvPr/>
        </p:nvSpPr>
        <p:spPr bwMode="auto">
          <a:xfrm>
            <a:off x="666750" y="3581400"/>
            <a:ext cx="2921000" cy="461963"/>
          </a:xfrm>
          <a:prstGeom prst="rect">
            <a:avLst/>
          </a:prstGeom>
          <a:noFill/>
          <a:ln w="9525">
            <a:noFill/>
            <a:miter lim="800000"/>
            <a:headEnd/>
            <a:tailEnd/>
          </a:ln>
        </p:spPr>
        <p:txBody>
          <a:bodyPr wrap="none">
            <a:spAutoFit/>
          </a:bodyPr>
          <a:lstStyle/>
          <a:p>
            <a:pPr algn="ctr"/>
            <a:r>
              <a:rPr lang="en-US" sz="1200">
                <a:latin typeface="Tahoma" pitchFamily="34" charset="0"/>
              </a:rPr>
              <a:t>Hon’ble Minister Shri Kapil Sibal, MOCIT</a:t>
            </a:r>
          </a:p>
          <a:p>
            <a:pPr algn="ctr"/>
            <a:r>
              <a:rPr lang="en-US" sz="1200">
                <a:latin typeface="Tahoma" pitchFamily="34" charset="0"/>
              </a:rPr>
              <a:t> Addressing the Audience</a:t>
            </a:r>
          </a:p>
        </p:txBody>
      </p:sp>
      <p:sp>
        <p:nvSpPr>
          <p:cNvPr id="22537" name="TextBox 9"/>
          <p:cNvSpPr txBox="1">
            <a:spLocks noChangeArrowheads="1"/>
          </p:cNvSpPr>
          <p:nvPr/>
        </p:nvSpPr>
        <p:spPr bwMode="auto">
          <a:xfrm>
            <a:off x="5184775" y="3581400"/>
            <a:ext cx="3194050" cy="461963"/>
          </a:xfrm>
          <a:prstGeom prst="rect">
            <a:avLst/>
          </a:prstGeom>
          <a:noFill/>
          <a:ln w="9525">
            <a:noFill/>
            <a:miter lim="800000"/>
            <a:headEnd/>
            <a:tailEnd/>
          </a:ln>
        </p:spPr>
        <p:txBody>
          <a:bodyPr wrap="none">
            <a:spAutoFit/>
          </a:bodyPr>
          <a:lstStyle/>
          <a:p>
            <a:pPr algn="ctr"/>
            <a:r>
              <a:rPr lang="en-US" sz="1200">
                <a:latin typeface="Tahoma" pitchFamily="34" charset="0"/>
              </a:rPr>
              <a:t>Hon’ble Minister Dr Farooq Abdullah ,MNRE </a:t>
            </a:r>
          </a:p>
          <a:p>
            <a:pPr algn="ctr"/>
            <a:r>
              <a:rPr lang="en-US" sz="1200">
                <a:latin typeface="Tahoma" pitchFamily="34" charset="0"/>
              </a:rPr>
              <a:t>Addressing the Audience</a:t>
            </a:r>
          </a:p>
        </p:txBody>
      </p:sp>
      <p:sp>
        <p:nvSpPr>
          <p:cNvPr id="22538" name="TextBox 10"/>
          <p:cNvSpPr txBox="1">
            <a:spLocks noChangeArrowheads="1"/>
          </p:cNvSpPr>
          <p:nvPr/>
        </p:nvSpPr>
        <p:spPr bwMode="auto">
          <a:xfrm>
            <a:off x="0" y="6400800"/>
            <a:ext cx="4572000" cy="461963"/>
          </a:xfrm>
          <a:prstGeom prst="rect">
            <a:avLst/>
          </a:prstGeom>
          <a:noFill/>
          <a:ln w="9525">
            <a:noFill/>
            <a:miter lim="800000"/>
            <a:headEnd/>
            <a:tailEnd/>
          </a:ln>
        </p:spPr>
        <p:txBody>
          <a:bodyPr>
            <a:spAutoFit/>
          </a:bodyPr>
          <a:lstStyle/>
          <a:p>
            <a:pPr algn="ctr"/>
            <a:r>
              <a:rPr lang="en-US" sz="1200">
                <a:latin typeface="Tahoma" pitchFamily="34" charset="0"/>
              </a:rPr>
              <a:t>Hon’ble  Shri Kapil Sibal &amp; Hon’ble Dr. Farooq Abdullah with ITU Secretary General Geneva, Shri Hamadoun Toure</a:t>
            </a:r>
          </a:p>
        </p:txBody>
      </p:sp>
      <p:sp>
        <p:nvSpPr>
          <p:cNvPr id="22539" name="TextBox 11"/>
          <p:cNvSpPr txBox="1">
            <a:spLocks noChangeArrowheads="1"/>
          </p:cNvSpPr>
          <p:nvPr/>
        </p:nvSpPr>
        <p:spPr bwMode="auto">
          <a:xfrm>
            <a:off x="4572000" y="6400800"/>
            <a:ext cx="4572000" cy="461963"/>
          </a:xfrm>
          <a:prstGeom prst="rect">
            <a:avLst/>
          </a:prstGeom>
          <a:noFill/>
          <a:ln w="9525">
            <a:noFill/>
            <a:miter lim="800000"/>
            <a:headEnd/>
            <a:tailEnd/>
          </a:ln>
        </p:spPr>
        <p:txBody>
          <a:bodyPr>
            <a:spAutoFit/>
          </a:bodyPr>
          <a:lstStyle/>
          <a:p>
            <a:pPr algn="ctr"/>
            <a:r>
              <a:rPr lang="en-US" sz="1200">
                <a:latin typeface="Tahoma" pitchFamily="34" charset="0"/>
              </a:rPr>
              <a:t>Hon’ble  Shri Kapil Sibal with ITU Secretary General Geneva, Shri Hamadoun Toure</a:t>
            </a:r>
          </a:p>
        </p:txBody>
      </p:sp>
      <p:sp>
        <p:nvSpPr>
          <p:cNvPr id="22540" name="TextBox 12"/>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C:\Documents and Settings\user\Desktop\logonewcmai.JPG"/>
          <p:cNvPicPr>
            <a:picLocks noChangeAspect="1" noChangeArrowheads="1"/>
          </p:cNvPicPr>
          <p:nvPr/>
        </p:nvPicPr>
        <p:blipFill>
          <a:blip r:embed="rId2"/>
          <a:srcRect/>
          <a:stretch>
            <a:fillRect/>
          </a:stretch>
        </p:blipFill>
        <p:spPr bwMode="auto">
          <a:xfrm>
            <a:off x="0" y="11113"/>
            <a:ext cx="3013075" cy="815975"/>
          </a:xfrm>
          <a:prstGeom prst="rect">
            <a:avLst/>
          </a:prstGeom>
          <a:noFill/>
          <a:ln w="9525">
            <a:noFill/>
            <a:miter lim="800000"/>
            <a:headEnd/>
            <a:tailEnd/>
          </a:ln>
        </p:spPr>
      </p:pic>
      <p:pic>
        <p:nvPicPr>
          <p:cNvPr id="5123" name="Picture 2" descr="flag"/>
          <p:cNvPicPr>
            <a:picLocks noChangeAspect="1" noChangeArrowheads="1" noCrop="1"/>
          </p:cNvPicPr>
          <p:nvPr/>
        </p:nvPicPr>
        <p:blipFill>
          <a:blip r:embed="rId3"/>
          <a:srcRect/>
          <a:stretch>
            <a:fillRect/>
          </a:stretch>
        </p:blipFill>
        <p:spPr bwMode="auto">
          <a:xfrm>
            <a:off x="8496300" y="0"/>
            <a:ext cx="647700" cy="476250"/>
          </a:xfrm>
          <a:prstGeom prst="rect">
            <a:avLst/>
          </a:prstGeom>
          <a:noFill/>
          <a:ln w="9525">
            <a:noFill/>
            <a:miter lim="800000"/>
            <a:headEnd/>
            <a:tailEnd/>
          </a:ln>
        </p:spPr>
      </p:pic>
      <p:sp>
        <p:nvSpPr>
          <p:cNvPr id="5124" name="TextBox 1"/>
          <p:cNvSpPr txBox="1">
            <a:spLocks noChangeArrowheads="1"/>
          </p:cNvSpPr>
          <p:nvPr/>
        </p:nvSpPr>
        <p:spPr bwMode="auto">
          <a:xfrm>
            <a:off x="1905000" y="1152525"/>
            <a:ext cx="4849813" cy="523875"/>
          </a:xfrm>
          <a:prstGeom prst="rect">
            <a:avLst/>
          </a:prstGeom>
          <a:noFill/>
          <a:ln w="9525">
            <a:noFill/>
            <a:miter lim="800000"/>
            <a:headEnd/>
            <a:tailEnd/>
          </a:ln>
        </p:spPr>
        <p:txBody>
          <a:bodyPr wrap="none">
            <a:spAutoFit/>
          </a:bodyPr>
          <a:lstStyle/>
          <a:p>
            <a:pPr algn="ctr"/>
            <a:r>
              <a:rPr lang="en-US" sz="2800" b="1" u="sng">
                <a:latin typeface="Tahoma" pitchFamily="34" charset="0"/>
              </a:rPr>
              <a:t>CMAI FLAGSHIPS EVENTS</a:t>
            </a:r>
          </a:p>
        </p:txBody>
      </p:sp>
      <p:sp>
        <p:nvSpPr>
          <p:cNvPr id="5" name="Rectangle 3"/>
          <p:cNvSpPr txBox="1">
            <a:spLocks/>
          </p:cNvSpPr>
          <p:nvPr/>
        </p:nvSpPr>
        <p:spPr>
          <a:xfrm>
            <a:off x="76200" y="2057400"/>
            <a:ext cx="8686800" cy="4191000"/>
          </a:xfrm>
          <a:prstGeom prst="rect">
            <a:avLst/>
          </a:prstGeom>
        </p:spPr>
        <p:txBody>
          <a:bodyPr/>
          <a:lstStyle/>
          <a:p>
            <a:pPr marL="274320" indent="-274320" fontAlgn="auto">
              <a:spcBef>
                <a:spcPts val="600"/>
              </a:spcBef>
              <a:spcAft>
                <a:spcPts val="0"/>
              </a:spcAft>
              <a:buClr>
                <a:schemeClr val="tx2"/>
              </a:buClr>
              <a:buSzPct val="73000"/>
              <a:defRPr/>
            </a:pPr>
            <a:endParaRPr lang="en-US" sz="1400" dirty="0">
              <a:latin typeface="+mn-lt"/>
            </a:endParaRPr>
          </a:p>
          <a:p>
            <a:pPr marL="274320" indent="-274320" fontAlgn="auto">
              <a:spcBef>
                <a:spcPts val="600"/>
              </a:spcBef>
              <a:spcAft>
                <a:spcPts val="0"/>
              </a:spcAft>
              <a:buClr>
                <a:schemeClr val="tx2"/>
              </a:buClr>
              <a:buSzPct val="73000"/>
              <a:buFont typeface="Wingdings 2"/>
              <a:buChar char=""/>
              <a:defRPr/>
            </a:pPr>
            <a:r>
              <a:rPr lang="en-US" sz="1400" dirty="0"/>
              <a:t>NTA ICT World Communication Awards – Only Awards in India supported by Government of India MNRE, MSME etc, International Telecom Union, CTO, UK etc.</a:t>
            </a:r>
          </a:p>
          <a:p>
            <a:pPr marL="274320" indent="-274320" fontAlgn="auto">
              <a:spcBef>
                <a:spcPts val="600"/>
              </a:spcBef>
              <a:spcAft>
                <a:spcPts val="0"/>
              </a:spcAft>
              <a:buClr>
                <a:schemeClr val="tx2"/>
              </a:buClr>
              <a:buSzPct val="73000"/>
              <a:defRPr/>
            </a:pPr>
            <a:endParaRPr lang="en-US" sz="1400" dirty="0"/>
          </a:p>
          <a:p>
            <a:pPr marL="274320" indent="-274320" fontAlgn="auto">
              <a:spcBef>
                <a:spcPts val="600"/>
              </a:spcBef>
              <a:spcAft>
                <a:spcPts val="0"/>
              </a:spcAft>
              <a:buClr>
                <a:schemeClr val="tx2"/>
              </a:buClr>
              <a:buSzPct val="73000"/>
              <a:buFont typeface="Wingdings 2"/>
              <a:buChar char=""/>
              <a:defRPr/>
            </a:pPr>
            <a:r>
              <a:rPr lang="en-US" sz="1400" dirty="0">
                <a:latin typeface="+mn-lt"/>
              </a:rPr>
              <a:t>Only ICT Awards in world presented by Dr Hamadoun Toure, Secretary General International Telecom Union, Geneva two years in a row.</a:t>
            </a:r>
          </a:p>
          <a:p>
            <a:pPr marL="274320" indent="-274320" fontAlgn="auto">
              <a:spcBef>
                <a:spcPts val="600"/>
              </a:spcBef>
              <a:spcAft>
                <a:spcPts val="0"/>
              </a:spcAft>
              <a:buClr>
                <a:schemeClr val="tx2"/>
              </a:buClr>
              <a:buSzPct val="73000"/>
              <a:buFont typeface="Wingdings 2"/>
              <a:buChar char=""/>
              <a:defRPr/>
            </a:pPr>
            <a:endParaRPr lang="en-US" sz="1400" dirty="0">
              <a:latin typeface="+mn-lt"/>
            </a:endParaRPr>
          </a:p>
          <a:p>
            <a:pPr marL="274320" indent="-274320" fontAlgn="auto">
              <a:spcBef>
                <a:spcPts val="600"/>
              </a:spcBef>
              <a:spcAft>
                <a:spcPts val="0"/>
              </a:spcAft>
              <a:buClr>
                <a:schemeClr val="tx2"/>
              </a:buClr>
              <a:buSzPct val="73000"/>
              <a:buFont typeface="Wingdings 2"/>
              <a:buChar char=""/>
              <a:defRPr/>
            </a:pPr>
            <a:r>
              <a:rPr lang="en-US" sz="1400" dirty="0"/>
              <a:t>National Legal Education Summit &amp; Awards   - Only Awards in India supported by </a:t>
            </a:r>
          </a:p>
          <a:p>
            <a:pPr marL="274320" indent="-274320">
              <a:spcBef>
                <a:spcPts val="600"/>
              </a:spcBef>
              <a:buClr>
                <a:schemeClr val="tx2"/>
              </a:buClr>
              <a:buSzPct val="73000"/>
              <a:defRPr/>
            </a:pPr>
            <a:r>
              <a:rPr lang="en-US" sz="1400" dirty="0"/>
              <a:t>    Ministry of Law &amp; Justice -</a:t>
            </a:r>
            <a:r>
              <a:rPr lang="en-US" sz="1400" b="1" dirty="0"/>
              <a:t> Legislative  Department and Department of Legal Affairs, National Law University, Bangalore </a:t>
            </a:r>
            <a:r>
              <a:rPr lang="en-US" sz="1400" dirty="0"/>
              <a:t>and other Associations etc</a:t>
            </a:r>
          </a:p>
          <a:p>
            <a:pPr marL="274320" indent="-274320" fontAlgn="auto">
              <a:spcBef>
                <a:spcPts val="600"/>
              </a:spcBef>
              <a:spcAft>
                <a:spcPts val="0"/>
              </a:spcAft>
              <a:buClr>
                <a:schemeClr val="tx2"/>
              </a:buClr>
              <a:buSzPct val="73000"/>
              <a:defRPr/>
            </a:pPr>
            <a:endParaRPr lang="en-US" sz="1400" dirty="0"/>
          </a:p>
          <a:p>
            <a:pPr marL="274320" indent="-274320" fontAlgn="auto">
              <a:spcBef>
                <a:spcPts val="600"/>
              </a:spcBef>
              <a:spcAft>
                <a:spcPts val="0"/>
              </a:spcAft>
              <a:buClr>
                <a:schemeClr val="tx2"/>
              </a:buClr>
              <a:buSzPct val="73000"/>
              <a:buFont typeface="Wingdings 2"/>
              <a:buChar char=""/>
              <a:defRPr/>
            </a:pPr>
            <a:r>
              <a:rPr lang="en-US" sz="1400" dirty="0">
                <a:latin typeface="+mn-lt"/>
              </a:rPr>
              <a:t>National Performance Execution Summit &amp; Awards supported by Govt. of India Department of Program Implementation</a:t>
            </a:r>
          </a:p>
          <a:p>
            <a:pPr marL="274320" indent="-274320" fontAlgn="auto">
              <a:spcBef>
                <a:spcPts val="600"/>
              </a:spcBef>
              <a:spcAft>
                <a:spcPts val="0"/>
              </a:spcAft>
              <a:buClr>
                <a:schemeClr val="tx2"/>
              </a:buClr>
              <a:buSzPct val="73000"/>
              <a:buFont typeface="Wingdings 2"/>
              <a:buChar char=""/>
              <a:defRPr/>
            </a:pPr>
            <a:endParaRPr lang="en-US" sz="500" dirty="0"/>
          </a:p>
          <a:p>
            <a:pPr marL="274320" indent="-274320" fontAlgn="auto">
              <a:spcBef>
                <a:spcPts val="600"/>
              </a:spcBef>
              <a:spcAft>
                <a:spcPts val="0"/>
              </a:spcAft>
              <a:buClr>
                <a:schemeClr val="tx2"/>
              </a:buClr>
              <a:buSzPct val="73000"/>
              <a:buFont typeface="Wingdings 2"/>
              <a:buChar char=""/>
              <a:defRPr/>
            </a:pPr>
            <a:r>
              <a:rPr lang="en-US" sz="1400" dirty="0"/>
              <a:t>National PSU’s Summit &amp; Awards supported by Govt. of India, Public State Enterprises Board.</a:t>
            </a:r>
          </a:p>
          <a:p>
            <a:pPr marL="274320" indent="-274320" fontAlgn="auto">
              <a:spcBef>
                <a:spcPts val="600"/>
              </a:spcBef>
              <a:spcAft>
                <a:spcPts val="0"/>
              </a:spcAft>
              <a:buClr>
                <a:schemeClr val="tx2"/>
              </a:buClr>
              <a:buSzPct val="73000"/>
              <a:buFont typeface="Wingdings 2"/>
              <a:buChar char=""/>
              <a:defRPr/>
            </a:pPr>
            <a:endParaRPr lang="en-US" sz="1050" dirty="0"/>
          </a:p>
          <a:p>
            <a:pPr marL="274320" indent="-274320">
              <a:spcBef>
                <a:spcPts val="600"/>
              </a:spcBef>
              <a:buClr>
                <a:schemeClr val="tx2"/>
              </a:buClr>
              <a:buSzPct val="73000"/>
              <a:buFont typeface="Wingdings 2"/>
              <a:buChar char=""/>
              <a:defRPr/>
            </a:pPr>
            <a:r>
              <a:rPr lang="en-US" sz="1400" dirty="0"/>
              <a:t>The only Mobile Expo organize in India &amp; China - ICOMM – India International Communications Fair ,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DSC_3934.JPG"/>
          <p:cNvPicPr>
            <a:picLocks noGrp="1" noChangeAspect="1"/>
          </p:cNvPicPr>
          <p:nvPr isPhoto="1"/>
        </p:nvPicPr>
        <p:blipFill>
          <a:blip r:embed="rId2"/>
          <a:srcRect/>
          <a:stretch>
            <a:fillRect/>
          </a:stretch>
        </p:blipFill>
        <p:spPr bwMode="auto">
          <a:xfrm>
            <a:off x="190500" y="1000125"/>
            <a:ext cx="4114800" cy="2733675"/>
          </a:xfrm>
          <a:prstGeom prst="rect">
            <a:avLst/>
          </a:prstGeom>
          <a:noFill/>
          <a:ln w="9525">
            <a:noFill/>
            <a:miter lim="800000"/>
            <a:headEnd/>
            <a:tailEnd/>
          </a:ln>
        </p:spPr>
      </p:pic>
      <p:pic>
        <p:nvPicPr>
          <p:cNvPr id="23555" name="Picture 4" descr="DSC_4130.JPG"/>
          <p:cNvPicPr>
            <a:picLocks noGrp="1" noChangeAspect="1"/>
          </p:cNvPicPr>
          <p:nvPr isPhoto="1"/>
        </p:nvPicPr>
        <p:blipFill>
          <a:blip r:embed="rId3"/>
          <a:srcRect/>
          <a:stretch>
            <a:fillRect/>
          </a:stretch>
        </p:blipFill>
        <p:spPr bwMode="auto">
          <a:xfrm>
            <a:off x="4572000" y="990600"/>
            <a:ext cx="4114800" cy="2733675"/>
          </a:xfrm>
          <a:prstGeom prst="rect">
            <a:avLst/>
          </a:prstGeom>
          <a:noFill/>
          <a:ln w="9525">
            <a:noFill/>
            <a:miter lim="800000"/>
            <a:headEnd/>
            <a:tailEnd/>
          </a:ln>
        </p:spPr>
      </p:pic>
      <p:pic>
        <p:nvPicPr>
          <p:cNvPr id="23556" name="Picture 5" descr="DSC_4189.JPG"/>
          <p:cNvPicPr>
            <a:picLocks noGrp="1" noChangeAspect="1"/>
          </p:cNvPicPr>
          <p:nvPr isPhoto="1"/>
        </p:nvPicPr>
        <p:blipFill>
          <a:blip r:embed="rId4"/>
          <a:srcRect/>
          <a:stretch>
            <a:fillRect/>
          </a:stretch>
        </p:blipFill>
        <p:spPr bwMode="auto">
          <a:xfrm>
            <a:off x="152400" y="3971925"/>
            <a:ext cx="4114800" cy="2733675"/>
          </a:xfrm>
          <a:prstGeom prst="rect">
            <a:avLst/>
          </a:prstGeom>
          <a:noFill/>
          <a:ln w="9525">
            <a:noFill/>
            <a:miter lim="800000"/>
            <a:headEnd/>
            <a:tailEnd/>
          </a:ln>
        </p:spPr>
      </p:pic>
      <p:pic>
        <p:nvPicPr>
          <p:cNvPr id="23557" name="Picture 6" descr="DSC_4190.JPG"/>
          <p:cNvPicPr>
            <a:picLocks noGrp="1" noChangeAspect="1"/>
          </p:cNvPicPr>
          <p:nvPr isPhoto="1"/>
        </p:nvPicPr>
        <p:blipFill>
          <a:blip r:embed="rId5"/>
          <a:srcRect/>
          <a:stretch>
            <a:fillRect/>
          </a:stretch>
        </p:blipFill>
        <p:spPr bwMode="auto">
          <a:xfrm>
            <a:off x="4572000" y="3971925"/>
            <a:ext cx="4114800" cy="2733675"/>
          </a:xfrm>
          <a:prstGeom prst="rect">
            <a:avLst/>
          </a:prstGeom>
          <a:noFill/>
          <a:ln w="9525">
            <a:noFill/>
            <a:miter lim="800000"/>
            <a:headEnd/>
            <a:tailEnd/>
          </a:ln>
        </p:spPr>
      </p:pic>
      <p:pic>
        <p:nvPicPr>
          <p:cNvPr id="23558" name="Picture 3"/>
          <p:cNvPicPr>
            <a:picLocks noChangeAspect="1" noChangeArrowheads="1"/>
          </p:cNvPicPr>
          <p:nvPr/>
        </p:nvPicPr>
        <p:blipFill>
          <a:blip r:embed="rId6"/>
          <a:srcRect/>
          <a:stretch>
            <a:fillRect/>
          </a:stretch>
        </p:blipFill>
        <p:spPr bwMode="auto">
          <a:xfrm>
            <a:off x="6907213" y="26988"/>
            <a:ext cx="1093787" cy="963612"/>
          </a:xfrm>
          <a:prstGeom prst="rect">
            <a:avLst/>
          </a:prstGeom>
          <a:noFill/>
          <a:ln w="9525">
            <a:noFill/>
            <a:miter lim="800000"/>
            <a:headEnd/>
            <a:tailEnd/>
          </a:ln>
        </p:spPr>
      </p:pic>
      <p:pic>
        <p:nvPicPr>
          <p:cNvPr id="23559" name="Picture 2" descr="flag"/>
          <p:cNvPicPr>
            <a:picLocks noChangeAspect="1" noChangeArrowheads="1" noCrop="1"/>
          </p:cNvPicPr>
          <p:nvPr/>
        </p:nvPicPr>
        <p:blipFill>
          <a:blip r:embed="rId7"/>
          <a:srcRect/>
          <a:stretch>
            <a:fillRect/>
          </a:stretch>
        </p:blipFill>
        <p:spPr bwMode="auto">
          <a:xfrm>
            <a:off x="8343900" y="0"/>
            <a:ext cx="800100" cy="762000"/>
          </a:xfrm>
          <a:prstGeom prst="rect">
            <a:avLst/>
          </a:prstGeom>
          <a:noFill/>
          <a:ln w="9525">
            <a:noFill/>
            <a:miter lim="800000"/>
            <a:headEnd/>
            <a:tailEnd/>
          </a:ln>
        </p:spPr>
      </p:pic>
      <p:sp>
        <p:nvSpPr>
          <p:cNvPr id="23560"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500063" y="20050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Uttarakhand  Education Summit &amp;</a:t>
            </a:r>
          </a:p>
          <a:p>
            <a:pPr algn="ctr"/>
            <a:r>
              <a:rPr lang="en-US" sz="4000">
                <a:cs typeface="Arial" charset="0"/>
              </a:rPr>
              <a:t>Awards </a:t>
            </a:r>
          </a:p>
          <a:p>
            <a:pPr algn="ctr"/>
            <a:r>
              <a:rPr lang="en-US" sz="4000">
                <a:cs typeface="Arial" charset="0"/>
              </a:rPr>
              <a:t>Held on 11</a:t>
            </a:r>
            <a:r>
              <a:rPr lang="en-US" sz="4000" baseline="30000">
                <a:cs typeface="Arial" charset="0"/>
              </a:rPr>
              <a:t>th</a:t>
            </a:r>
            <a:r>
              <a:rPr lang="en-US" sz="4000">
                <a:cs typeface="Arial" charset="0"/>
              </a:rPr>
              <a:t> Feb 2013</a:t>
            </a:r>
          </a:p>
          <a:p>
            <a:pPr algn="ctr"/>
            <a:r>
              <a:rPr lang="en-US" sz="4000">
                <a:cs typeface="Arial" charset="0"/>
              </a:rPr>
              <a:t>At Dehradun.</a:t>
            </a:r>
          </a:p>
        </p:txBody>
      </p:sp>
      <p:pic>
        <p:nvPicPr>
          <p:cNvPr id="24579" name="Picture 3"/>
          <p:cNvPicPr>
            <a:picLocks noChangeAspect="1" noChangeArrowheads="1"/>
          </p:cNvPicPr>
          <p:nvPr/>
        </p:nvPicPr>
        <p:blipFill>
          <a:blip r:embed="rId2"/>
          <a:srcRect/>
          <a:stretch>
            <a:fillRect/>
          </a:stretch>
        </p:blipFill>
        <p:spPr bwMode="auto">
          <a:xfrm>
            <a:off x="5638800" y="26988"/>
            <a:ext cx="1093788" cy="963612"/>
          </a:xfrm>
          <a:prstGeom prst="rect">
            <a:avLst/>
          </a:prstGeom>
          <a:noFill/>
          <a:ln w="9525">
            <a:noFill/>
            <a:miter lim="800000"/>
            <a:headEnd/>
            <a:tailEnd/>
          </a:ln>
        </p:spPr>
      </p:pic>
      <p:pic>
        <p:nvPicPr>
          <p:cNvPr id="24580" name="Picture 2"/>
          <p:cNvPicPr>
            <a:picLocks noChangeAspect="1" noChangeArrowheads="1"/>
          </p:cNvPicPr>
          <p:nvPr/>
        </p:nvPicPr>
        <p:blipFill>
          <a:blip r:embed="rId3"/>
          <a:srcRect/>
          <a:stretch>
            <a:fillRect/>
          </a:stretch>
        </p:blipFill>
        <p:spPr bwMode="auto">
          <a:xfrm>
            <a:off x="7105650" y="15875"/>
            <a:ext cx="914400" cy="968375"/>
          </a:xfrm>
          <a:prstGeom prst="rect">
            <a:avLst/>
          </a:prstGeom>
          <a:noFill/>
          <a:ln w="9525">
            <a:noFill/>
            <a:miter lim="800000"/>
            <a:headEnd/>
            <a:tailEnd/>
          </a:ln>
        </p:spPr>
      </p:pic>
      <p:pic>
        <p:nvPicPr>
          <p:cNvPr id="24581" name="Picture 2" descr="flag"/>
          <p:cNvPicPr>
            <a:picLocks noChangeAspect="1" noChangeArrowheads="1" noCrop="1"/>
          </p:cNvPicPr>
          <p:nvPr/>
        </p:nvPicPr>
        <p:blipFill>
          <a:blip r:embed="rId4"/>
          <a:srcRect/>
          <a:stretch>
            <a:fillRect/>
          </a:stretch>
        </p:blipFill>
        <p:spPr bwMode="auto">
          <a:xfrm>
            <a:off x="8191500" y="0"/>
            <a:ext cx="800100" cy="762000"/>
          </a:xfrm>
          <a:prstGeom prst="rect">
            <a:avLst/>
          </a:prstGeom>
          <a:noFill/>
          <a:ln w="9525">
            <a:noFill/>
            <a:miter lim="800000"/>
            <a:headEnd/>
            <a:tailEnd/>
          </a:ln>
        </p:spPr>
      </p:pic>
      <p:sp>
        <p:nvSpPr>
          <p:cNvPr id="24582" name="TextBox 6"/>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NUEA\PRADEEP JAIN JI 11.2.13\IMG_6920.JPG"/>
          <p:cNvPicPr>
            <a:picLocks noChangeArrowheads="1"/>
          </p:cNvPicPr>
          <p:nvPr/>
        </p:nvPicPr>
        <p:blipFill>
          <a:blip r:embed="rId2"/>
          <a:srcRect/>
          <a:stretch>
            <a:fillRect/>
          </a:stretch>
        </p:blipFill>
        <p:spPr bwMode="auto">
          <a:xfrm>
            <a:off x="-20116800" y="-12746038"/>
            <a:ext cx="49377600" cy="0"/>
          </a:xfrm>
          <a:prstGeom prst="rect">
            <a:avLst/>
          </a:prstGeom>
          <a:noFill/>
          <a:ln w="9525">
            <a:noFill/>
            <a:miter lim="800000"/>
            <a:headEnd/>
            <a:tailEnd/>
          </a:ln>
        </p:spPr>
      </p:pic>
      <p:pic>
        <p:nvPicPr>
          <p:cNvPr id="25603" name="Picture 12" descr="IMG_6954.JPG"/>
          <p:cNvPicPr>
            <a:picLocks noGrp="1" noChangeAspect="1"/>
          </p:cNvPicPr>
          <p:nvPr isPhoto="1"/>
        </p:nvPicPr>
        <p:blipFill>
          <a:blip r:embed="rId3"/>
          <a:srcRect/>
          <a:stretch>
            <a:fillRect/>
          </a:stretch>
        </p:blipFill>
        <p:spPr bwMode="auto">
          <a:xfrm>
            <a:off x="152400" y="3886200"/>
            <a:ext cx="4264025" cy="2743200"/>
          </a:xfrm>
          <a:prstGeom prst="rect">
            <a:avLst/>
          </a:prstGeom>
          <a:noFill/>
          <a:ln w="9525">
            <a:noFill/>
            <a:miter lim="800000"/>
            <a:headEnd/>
            <a:tailEnd/>
          </a:ln>
        </p:spPr>
      </p:pic>
      <p:pic>
        <p:nvPicPr>
          <p:cNvPr id="25604" name="Picture 13" descr="IMG_6920.JPG"/>
          <p:cNvPicPr>
            <a:picLocks noGrp="1" noChangeAspect="1"/>
          </p:cNvPicPr>
          <p:nvPr isPhoto="1"/>
        </p:nvPicPr>
        <p:blipFill>
          <a:blip r:embed="rId4"/>
          <a:srcRect/>
          <a:stretch>
            <a:fillRect/>
          </a:stretch>
        </p:blipFill>
        <p:spPr bwMode="auto">
          <a:xfrm>
            <a:off x="209550" y="1036638"/>
            <a:ext cx="4210050" cy="2392362"/>
          </a:xfrm>
          <a:prstGeom prst="rect">
            <a:avLst/>
          </a:prstGeom>
          <a:noFill/>
          <a:ln w="9525">
            <a:noFill/>
            <a:miter lim="800000"/>
            <a:headEnd/>
            <a:tailEnd/>
          </a:ln>
        </p:spPr>
      </p:pic>
      <p:pic>
        <p:nvPicPr>
          <p:cNvPr id="25605" name="Picture 14" descr="IMG_6921.JPG"/>
          <p:cNvPicPr>
            <a:picLocks noGrp="1" noChangeAspect="1"/>
          </p:cNvPicPr>
          <p:nvPr isPhoto="1"/>
        </p:nvPicPr>
        <p:blipFill>
          <a:blip r:embed="rId5"/>
          <a:srcRect/>
          <a:stretch>
            <a:fillRect/>
          </a:stretch>
        </p:blipFill>
        <p:spPr bwMode="auto">
          <a:xfrm>
            <a:off x="4710113" y="1030288"/>
            <a:ext cx="4114800" cy="2363787"/>
          </a:xfrm>
          <a:prstGeom prst="rect">
            <a:avLst/>
          </a:prstGeom>
          <a:noFill/>
          <a:ln w="9525">
            <a:noFill/>
            <a:miter lim="800000"/>
            <a:headEnd/>
            <a:tailEnd/>
          </a:ln>
        </p:spPr>
      </p:pic>
      <p:pic>
        <p:nvPicPr>
          <p:cNvPr id="25606" name="Picture 15" descr="IMG_6930.JPG"/>
          <p:cNvPicPr>
            <a:picLocks noGrp="1" noChangeAspect="1"/>
          </p:cNvPicPr>
          <p:nvPr isPhoto="1"/>
        </p:nvPicPr>
        <p:blipFill>
          <a:blip r:embed="rId6"/>
          <a:srcRect/>
          <a:stretch>
            <a:fillRect/>
          </a:stretch>
        </p:blipFill>
        <p:spPr bwMode="auto">
          <a:xfrm>
            <a:off x="4648200" y="3886200"/>
            <a:ext cx="4191000" cy="2743200"/>
          </a:xfrm>
          <a:prstGeom prst="rect">
            <a:avLst/>
          </a:prstGeom>
          <a:noFill/>
          <a:ln w="9525">
            <a:noFill/>
            <a:miter lim="800000"/>
            <a:headEnd/>
            <a:tailEnd/>
          </a:ln>
        </p:spPr>
      </p:pic>
      <p:sp>
        <p:nvSpPr>
          <p:cNvPr id="25607" name="TextBox 16"/>
          <p:cNvSpPr txBox="1">
            <a:spLocks noChangeArrowheads="1"/>
          </p:cNvSpPr>
          <p:nvPr/>
        </p:nvSpPr>
        <p:spPr bwMode="auto">
          <a:xfrm>
            <a:off x="558800" y="3424238"/>
            <a:ext cx="3473450" cy="461962"/>
          </a:xfrm>
          <a:prstGeom prst="rect">
            <a:avLst/>
          </a:prstGeom>
          <a:noFill/>
          <a:ln w="9525">
            <a:noFill/>
            <a:miter lim="800000"/>
            <a:headEnd/>
            <a:tailEnd/>
          </a:ln>
        </p:spPr>
        <p:txBody>
          <a:bodyPr wrap="none">
            <a:spAutoFit/>
          </a:bodyPr>
          <a:lstStyle/>
          <a:p>
            <a:pPr algn="ctr"/>
            <a:r>
              <a:rPr lang="en-US" sz="1200">
                <a:latin typeface="Tahoma" pitchFamily="34" charset="0"/>
              </a:rPr>
              <a:t>Shri NK Goyal, President CMAI Felicitating </a:t>
            </a:r>
          </a:p>
          <a:p>
            <a:pPr algn="ctr"/>
            <a:r>
              <a:rPr lang="en-US" sz="1200">
                <a:latin typeface="Tahoma" pitchFamily="34" charset="0"/>
              </a:rPr>
              <a:t>Shri Vijay Bahuguna Chief Minister Uttarakhand </a:t>
            </a:r>
          </a:p>
        </p:txBody>
      </p:sp>
      <p:sp>
        <p:nvSpPr>
          <p:cNvPr id="25608" name="TextBox 17"/>
          <p:cNvSpPr txBox="1">
            <a:spLocks noChangeArrowheads="1"/>
          </p:cNvSpPr>
          <p:nvPr/>
        </p:nvSpPr>
        <p:spPr bwMode="auto">
          <a:xfrm>
            <a:off x="6048375" y="3424238"/>
            <a:ext cx="1450975" cy="276225"/>
          </a:xfrm>
          <a:prstGeom prst="rect">
            <a:avLst/>
          </a:prstGeom>
          <a:noFill/>
          <a:ln w="9525">
            <a:noFill/>
            <a:miter lim="800000"/>
            <a:headEnd/>
            <a:tailEnd/>
          </a:ln>
        </p:spPr>
        <p:txBody>
          <a:bodyPr wrap="none">
            <a:spAutoFit/>
          </a:bodyPr>
          <a:lstStyle/>
          <a:p>
            <a:pPr algn="ctr"/>
            <a:r>
              <a:rPr lang="en-US" sz="1200">
                <a:latin typeface="Tahoma" pitchFamily="34" charset="0"/>
              </a:rPr>
              <a:t>VIPS on the DIAS </a:t>
            </a:r>
          </a:p>
        </p:txBody>
      </p:sp>
      <p:sp>
        <p:nvSpPr>
          <p:cNvPr id="25609" name="TextBox 18"/>
          <p:cNvSpPr txBox="1">
            <a:spLocks noChangeArrowheads="1"/>
          </p:cNvSpPr>
          <p:nvPr/>
        </p:nvSpPr>
        <p:spPr bwMode="auto">
          <a:xfrm>
            <a:off x="1354138" y="6580188"/>
            <a:ext cx="1652587" cy="277812"/>
          </a:xfrm>
          <a:prstGeom prst="rect">
            <a:avLst/>
          </a:prstGeom>
          <a:noFill/>
          <a:ln w="9525">
            <a:noFill/>
            <a:miter lim="800000"/>
            <a:headEnd/>
            <a:tailEnd/>
          </a:ln>
        </p:spPr>
        <p:txBody>
          <a:bodyPr wrap="none">
            <a:spAutoFit/>
          </a:bodyPr>
          <a:lstStyle/>
          <a:p>
            <a:pPr algn="ctr"/>
            <a:r>
              <a:rPr lang="en-US" sz="1200">
                <a:latin typeface="Tahoma" pitchFamily="34" charset="0"/>
              </a:rPr>
              <a:t>Group Photo with CM</a:t>
            </a:r>
          </a:p>
        </p:txBody>
      </p:sp>
      <p:sp>
        <p:nvSpPr>
          <p:cNvPr id="25610" name="TextBox 19"/>
          <p:cNvSpPr txBox="1">
            <a:spLocks noChangeArrowheads="1"/>
          </p:cNvSpPr>
          <p:nvPr/>
        </p:nvSpPr>
        <p:spPr bwMode="auto">
          <a:xfrm>
            <a:off x="4645025" y="6581775"/>
            <a:ext cx="1539875" cy="276225"/>
          </a:xfrm>
          <a:prstGeom prst="rect">
            <a:avLst/>
          </a:prstGeom>
          <a:noFill/>
          <a:ln w="9525">
            <a:noFill/>
            <a:miter lim="800000"/>
            <a:headEnd/>
            <a:tailEnd/>
          </a:ln>
        </p:spPr>
        <p:txBody>
          <a:bodyPr wrap="none">
            <a:spAutoFit/>
          </a:bodyPr>
          <a:lstStyle/>
          <a:p>
            <a:pPr algn="ctr"/>
            <a:r>
              <a:rPr lang="en-US" sz="1200">
                <a:latin typeface="Tahoma" pitchFamily="34" charset="0"/>
              </a:rPr>
              <a:t>Audiences at NUEA</a:t>
            </a:r>
          </a:p>
        </p:txBody>
      </p:sp>
      <p:pic>
        <p:nvPicPr>
          <p:cNvPr id="25611" name="Picture 3"/>
          <p:cNvPicPr>
            <a:picLocks noChangeAspect="1" noChangeArrowheads="1"/>
          </p:cNvPicPr>
          <p:nvPr/>
        </p:nvPicPr>
        <p:blipFill>
          <a:blip r:embed="rId7"/>
          <a:srcRect/>
          <a:stretch>
            <a:fillRect/>
          </a:stretch>
        </p:blipFill>
        <p:spPr bwMode="auto">
          <a:xfrm>
            <a:off x="6907213" y="26988"/>
            <a:ext cx="1093787" cy="963612"/>
          </a:xfrm>
          <a:prstGeom prst="rect">
            <a:avLst/>
          </a:prstGeom>
          <a:noFill/>
          <a:ln w="9525">
            <a:noFill/>
            <a:miter lim="800000"/>
            <a:headEnd/>
            <a:tailEnd/>
          </a:ln>
        </p:spPr>
      </p:pic>
      <p:pic>
        <p:nvPicPr>
          <p:cNvPr id="25612" name="Picture 2" descr="flag"/>
          <p:cNvPicPr>
            <a:picLocks noChangeAspect="1" noChangeArrowheads="1" noCrop="1"/>
          </p:cNvPicPr>
          <p:nvPr/>
        </p:nvPicPr>
        <p:blipFill>
          <a:blip r:embed="rId8"/>
          <a:srcRect/>
          <a:stretch>
            <a:fillRect/>
          </a:stretch>
        </p:blipFill>
        <p:spPr bwMode="auto">
          <a:xfrm>
            <a:off x="8267700" y="0"/>
            <a:ext cx="800100" cy="762000"/>
          </a:xfrm>
          <a:prstGeom prst="rect">
            <a:avLst/>
          </a:prstGeom>
          <a:noFill/>
          <a:ln w="9525">
            <a:noFill/>
            <a:miter lim="800000"/>
            <a:headEnd/>
            <a:tailEnd/>
          </a:ln>
        </p:spPr>
      </p:pic>
      <p:sp>
        <p:nvSpPr>
          <p:cNvPr id="25613" name="TextBox 13"/>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IMG_6875.JPG"/>
          <p:cNvPicPr>
            <a:picLocks noGrp="1" noChangeAspect="1"/>
          </p:cNvPicPr>
          <p:nvPr isPhoto="1"/>
        </p:nvPicPr>
        <p:blipFill>
          <a:blip r:embed="rId2"/>
          <a:srcRect/>
          <a:stretch>
            <a:fillRect/>
          </a:stretch>
        </p:blipFill>
        <p:spPr bwMode="auto">
          <a:xfrm>
            <a:off x="228600" y="3876675"/>
            <a:ext cx="4267200" cy="2743200"/>
          </a:xfrm>
          <a:prstGeom prst="rect">
            <a:avLst/>
          </a:prstGeom>
          <a:noFill/>
          <a:ln w="9525">
            <a:noFill/>
            <a:miter lim="800000"/>
            <a:headEnd/>
            <a:tailEnd/>
          </a:ln>
        </p:spPr>
      </p:pic>
      <p:pic>
        <p:nvPicPr>
          <p:cNvPr id="26627" name="Picture 7" descr="IMG_6790.JPG"/>
          <p:cNvPicPr>
            <a:picLocks noGrp="1" noChangeAspect="1"/>
          </p:cNvPicPr>
          <p:nvPr isPhoto="1"/>
        </p:nvPicPr>
        <p:blipFill>
          <a:blip r:embed="rId3"/>
          <a:srcRect/>
          <a:stretch>
            <a:fillRect/>
          </a:stretch>
        </p:blipFill>
        <p:spPr bwMode="auto">
          <a:xfrm>
            <a:off x="4686300" y="1019175"/>
            <a:ext cx="4229100" cy="2362200"/>
          </a:xfrm>
          <a:prstGeom prst="rect">
            <a:avLst/>
          </a:prstGeom>
          <a:noFill/>
          <a:ln w="9525">
            <a:noFill/>
            <a:miter lim="800000"/>
            <a:headEnd/>
            <a:tailEnd/>
          </a:ln>
        </p:spPr>
      </p:pic>
      <p:pic>
        <p:nvPicPr>
          <p:cNvPr id="26628" name="Picture 9" descr="IMG_6797.JPG"/>
          <p:cNvPicPr>
            <a:picLocks noGrp="1" noChangeAspect="1"/>
          </p:cNvPicPr>
          <p:nvPr isPhoto="1"/>
        </p:nvPicPr>
        <p:blipFill>
          <a:blip r:embed="rId4"/>
          <a:srcRect/>
          <a:stretch>
            <a:fillRect/>
          </a:stretch>
        </p:blipFill>
        <p:spPr bwMode="auto">
          <a:xfrm>
            <a:off x="4686300" y="3886200"/>
            <a:ext cx="4229100" cy="2698750"/>
          </a:xfrm>
          <a:prstGeom prst="rect">
            <a:avLst/>
          </a:prstGeom>
          <a:noFill/>
          <a:ln w="9525">
            <a:noFill/>
            <a:miter lim="800000"/>
            <a:headEnd/>
            <a:tailEnd/>
          </a:ln>
        </p:spPr>
      </p:pic>
      <p:sp>
        <p:nvSpPr>
          <p:cNvPr id="26629" name="TextBox 10"/>
          <p:cNvSpPr txBox="1">
            <a:spLocks noChangeArrowheads="1"/>
          </p:cNvSpPr>
          <p:nvPr/>
        </p:nvSpPr>
        <p:spPr bwMode="auto">
          <a:xfrm>
            <a:off x="152400" y="6640513"/>
            <a:ext cx="4122738" cy="276225"/>
          </a:xfrm>
          <a:prstGeom prst="rect">
            <a:avLst/>
          </a:prstGeom>
          <a:noFill/>
          <a:ln w="9525">
            <a:noFill/>
            <a:miter lim="800000"/>
            <a:headEnd/>
            <a:tailEnd/>
          </a:ln>
        </p:spPr>
        <p:txBody>
          <a:bodyPr wrap="none">
            <a:spAutoFit/>
          </a:bodyPr>
          <a:lstStyle/>
          <a:p>
            <a:pPr algn="ctr"/>
            <a:r>
              <a:rPr lang="en-US" sz="1200">
                <a:latin typeface="Tahoma" pitchFamily="34" charset="0"/>
              </a:rPr>
              <a:t>Shri RS Rathore Addressing , Deputy Secretary AICTE   </a:t>
            </a:r>
          </a:p>
        </p:txBody>
      </p:sp>
      <p:sp>
        <p:nvSpPr>
          <p:cNvPr id="26630" name="TextBox 11"/>
          <p:cNvSpPr txBox="1">
            <a:spLocks noChangeArrowheads="1"/>
          </p:cNvSpPr>
          <p:nvPr/>
        </p:nvSpPr>
        <p:spPr bwMode="auto">
          <a:xfrm>
            <a:off x="6105525" y="3429000"/>
            <a:ext cx="1001713" cy="276225"/>
          </a:xfrm>
          <a:prstGeom prst="rect">
            <a:avLst/>
          </a:prstGeom>
          <a:noFill/>
          <a:ln w="9525">
            <a:noFill/>
            <a:miter lim="800000"/>
            <a:headEnd/>
            <a:tailEnd/>
          </a:ln>
        </p:spPr>
        <p:txBody>
          <a:bodyPr wrap="none">
            <a:spAutoFit/>
          </a:bodyPr>
          <a:lstStyle/>
          <a:p>
            <a:pPr algn="ctr"/>
            <a:r>
              <a:rPr lang="en-US" sz="1200">
                <a:latin typeface="Tahoma" pitchFamily="34" charset="0"/>
              </a:rPr>
              <a:t>Registration</a:t>
            </a:r>
          </a:p>
        </p:txBody>
      </p:sp>
      <p:pic>
        <p:nvPicPr>
          <p:cNvPr id="26631" name="Picture 12" descr="IMG_6873.JPG"/>
          <p:cNvPicPr>
            <a:picLocks noGrp="1" noChangeAspect="1"/>
          </p:cNvPicPr>
          <p:nvPr isPhoto="1"/>
        </p:nvPicPr>
        <p:blipFill>
          <a:blip r:embed="rId5"/>
          <a:srcRect/>
          <a:stretch>
            <a:fillRect/>
          </a:stretch>
        </p:blipFill>
        <p:spPr bwMode="auto">
          <a:xfrm>
            <a:off x="247650" y="1046163"/>
            <a:ext cx="4241800" cy="2382837"/>
          </a:xfrm>
          <a:prstGeom prst="rect">
            <a:avLst/>
          </a:prstGeom>
          <a:noFill/>
          <a:ln w="9525">
            <a:noFill/>
            <a:miter lim="800000"/>
            <a:headEnd/>
            <a:tailEnd/>
          </a:ln>
        </p:spPr>
      </p:pic>
      <p:sp>
        <p:nvSpPr>
          <p:cNvPr id="26632" name="TextBox 13"/>
          <p:cNvSpPr txBox="1">
            <a:spLocks noChangeArrowheads="1"/>
          </p:cNvSpPr>
          <p:nvPr/>
        </p:nvSpPr>
        <p:spPr bwMode="auto">
          <a:xfrm>
            <a:off x="236538" y="3429000"/>
            <a:ext cx="3789362" cy="277813"/>
          </a:xfrm>
          <a:prstGeom prst="rect">
            <a:avLst/>
          </a:prstGeom>
          <a:noFill/>
          <a:ln w="9525">
            <a:noFill/>
            <a:miter lim="800000"/>
            <a:headEnd/>
            <a:tailEnd/>
          </a:ln>
        </p:spPr>
        <p:txBody>
          <a:bodyPr wrap="none">
            <a:spAutoFit/>
          </a:bodyPr>
          <a:lstStyle/>
          <a:p>
            <a:pPr algn="ctr"/>
            <a:r>
              <a:rPr lang="en-US" sz="1200">
                <a:latin typeface="Tahoma" pitchFamily="34" charset="0"/>
              </a:rPr>
              <a:t>Prof DS Chauhan  Addressing , Vice Chancellor UTU</a:t>
            </a:r>
          </a:p>
        </p:txBody>
      </p:sp>
      <p:pic>
        <p:nvPicPr>
          <p:cNvPr id="26633" name="Picture 3"/>
          <p:cNvPicPr>
            <a:picLocks noChangeAspect="1" noChangeArrowheads="1"/>
          </p:cNvPicPr>
          <p:nvPr/>
        </p:nvPicPr>
        <p:blipFill>
          <a:blip r:embed="rId6"/>
          <a:srcRect/>
          <a:stretch>
            <a:fillRect/>
          </a:stretch>
        </p:blipFill>
        <p:spPr bwMode="auto">
          <a:xfrm>
            <a:off x="6907213" y="26988"/>
            <a:ext cx="1093787" cy="963612"/>
          </a:xfrm>
          <a:prstGeom prst="rect">
            <a:avLst/>
          </a:prstGeom>
          <a:noFill/>
          <a:ln w="9525">
            <a:noFill/>
            <a:miter lim="800000"/>
            <a:headEnd/>
            <a:tailEnd/>
          </a:ln>
        </p:spPr>
      </p:pic>
      <p:pic>
        <p:nvPicPr>
          <p:cNvPr id="26634" name="Picture 2" descr="flag"/>
          <p:cNvPicPr>
            <a:picLocks noChangeAspect="1" noChangeArrowheads="1" noCrop="1"/>
          </p:cNvPicPr>
          <p:nvPr/>
        </p:nvPicPr>
        <p:blipFill>
          <a:blip r:embed="rId7"/>
          <a:srcRect/>
          <a:stretch>
            <a:fillRect/>
          </a:stretch>
        </p:blipFill>
        <p:spPr bwMode="auto">
          <a:xfrm>
            <a:off x="8343900" y="0"/>
            <a:ext cx="800100" cy="762000"/>
          </a:xfrm>
          <a:prstGeom prst="rect">
            <a:avLst/>
          </a:prstGeom>
          <a:noFill/>
          <a:ln w="9525">
            <a:noFill/>
            <a:miter lim="800000"/>
            <a:headEnd/>
            <a:tailEnd/>
          </a:ln>
        </p:spPr>
      </p:pic>
      <p:sp>
        <p:nvSpPr>
          <p:cNvPr id="26635" name="TextBox 11"/>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4572000" y="87313"/>
            <a:ext cx="2209800" cy="1436687"/>
            <a:chOff x="76200" y="5257798"/>
            <a:chExt cx="2209800" cy="1435991"/>
          </a:xfrm>
        </p:grpSpPr>
        <p:sp>
          <p:nvSpPr>
            <p:cNvPr id="27655"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27656"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27651" name="Picture 3"/>
          <p:cNvPicPr>
            <a:picLocks noChangeAspect="1" noChangeArrowheads="1"/>
          </p:cNvPicPr>
          <p:nvPr/>
        </p:nvPicPr>
        <p:blipFill>
          <a:blip r:embed="rId3"/>
          <a:srcRect/>
          <a:stretch>
            <a:fillRect/>
          </a:stretch>
        </p:blipFill>
        <p:spPr bwMode="auto">
          <a:xfrm>
            <a:off x="6629400" y="76200"/>
            <a:ext cx="1168400" cy="1325563"/>
          </a:xfrm>
          <a:prstGeom prst="rect">
            <a:avLst/>
          </a:prstGeom>
          <a:noFill/>
          <a:ln w="9525">
            <a:noFill/>
            <a:miter lim="800000"/>
            <a:headEnd/>
            <a:tailEnd/>
          </a:ln>
        </p:spPr>
      </p:pic>
      <p:pic>
        <p:nvPicPr>
          <p:cNvPr id="27652"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27653" name="TextBox 12"/>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Madhya Pradesh Education</a:t>
            </a:r>
          </a:p>
          <a:p>
            <a:pPr algn="ctr"/>
            <a:r>
              <a:rPr lang="en-US" sz="4000">
                <a:cs typeface="Arial" charset="0"/>
              </a:rPr>
              <a:t>Awards </a:t>
            </a:r>
          </a:p>
          <a:p>
            <a:pPr algn="ctr"/>
            <a:r>
              <a:rPr lang="en-US" sz="4000">
                <a:cs typeface="Arial" charset="0"/>
              </a:rPr>
              <a:t>Held on 19</a:t>
            </a:r>
            <a:r>
              <a:rPr lang="en-US" sz="4000" baseline="30000">
                <a:cs typeface="Arial" charset="0"/>
              </a:rPr>
              <a:t>th</a:t>
            </a:r>
            <a:r>
              <a:rPr lang="en-US" sz="4000">
                <a:cs typeface="Arial" charset="0"/>
              </a:rPr>
              <a:t> March 2013</a:t>
            </a:r>
          </a:p>
          <a:p>
            <a:pPr algn="ctr"/>
            <a:r>
              <a:rPr lang="en-US" sz="4000">
                <a:cs typeface="Arial" charset="0"/>
              </a:rPr>
              <a:t>At Bhopal.</a:t>
            </a:r>
          </a:p>
        </p:txBody>
      </p:sp>
      <p:sp>
        <p:nvSpPr>
          <p:cNvPr id="27654"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0654.JPG"/>
          <p:cNvPicPr>
            <a:picLocks noGrp="1" noChangeAspect="1"/>
          </p:cNvPicPr>
          <p:nvPr isPhoto="1"/>
        </p:nvPicPr>
        <p:blipFill>
          <a:blip r:embed="rId2" cstate="email">
            <a:lum/>
          </a:blip>
          <a:stretch>
            <a:fillRect/>
          </a:stretch>
        </p:blipFill>
        <p:spPr>
          <a:xfrm>
            <a:off x="4724400" y="228600"/>
            <a:ext cx="4114800" cy="2733675"/>
          </a:xfrm>
          <a:prstGeom prst="roundRect">
            <a:avLst>
              <a:gd name="adj" fmla="val 509"/>
            </a:avLst>
          </a:prstGeom>
          <a:noFill/>
          <a:ln>
            <a:noFill/>
          </a:ln>
        </p:spPr>
      </p:pic>
      <p:pic>
        <p:nvPicPr>
          <p:cNvPr id="6" name="Picture 5" descr="DSC00639.JPG"/>
          <p:cNvPicPr>
            <a:picLocks noGrp="1" noChangeAspect="1"/>
          </p:cNvPicPr>
          <p:nvPr isPhoto="1"/>
        </p:nvPicPr>
        <p:blipFill>
          <a:blip r:embed="rId3" cstate="email">
            <a:lum/>
          </a:blip>
          <a:stretch>
            <a:fillRect/>
          </a:stretch>
        </p:blipFill>
        <p:spPr>
          <a:xfrm>
            <a:off x="228600" y="228600"/>
            <a:ext cx="4191000" cy="2733675"/>
          </a:xfrm>
          <a:prstGeom prst="roundRect">
            <a:avLst>
              <a:gd name="adj" fmla="val 0"/>
            </a:avLst>
          </a:prstGeom>
          <a:noFill/>
          <a:ln>
            <a:noFill/>
          </a:ln>
        </p:spPr>
      </p:pic>
      <p:pic>
        <p:nvPicPr>
          <p:cNvPr id="7" name="Picture 6" descr="DSC00558.JPG"/>
          <p:cNvPicPr>
            <a:picLocks noGrp="1" noChangeAspect="1"/>
          </p:cNvPicPr>
          <p:nvPr isPhoto="1"/>
        </p:nvPicPr>
        <p:blipFill>
          <a:blip r:embed="rId4" cstate="email">
            <a:lum/>
          </a:blip>
          <a:stretch>
            <a:fillRect/>
          </a:stretch>
        </p:blipFill>
        <p:spPr>
          <a:xfrm>
            <a:off x="4724400" y="3657600"/>
            <a:ext cx="4114800" cy="2733675"/>
          </a:xfrm>
          <a:prstGeom prst="roundRect">
            <a:avLst>
              <a:gd name="adj" fmla="val 0"/>
            </a:avLst>
          </a:prstGeom>
          <a:noFill/>
          <a:ln>
            <a:noFill/>
          </a:ln>
        </p:spPr>
      </p:pic>
      <p:pic>
        <p:nvPicPr>
          <p:cNvPr id="28677" name="Picture 8" descr="DSC00679.JPG"/>
          <p:cNvPicPr>
            <a:picLocks noGrp="1" noChangeAspect="1"/>
          </p:cNvPicPr>
          <p:nvPr isPhoto="1"/>
        </p:nvPicPr>
        <p:blipFill>
          <a:blip r:embed="rId5"/>
          <a:srcRect/>
          <a:stretch>
            <a:fillRect/>
          </a:stretch>
        </p:blipFill>
        <p:spPr bwMode="auto">
          <a:xfrm>
            <a:off x="381000" y="3657600"/>
            <a:ext cx="4191000" cy="2733675"/>
          </a:xfrm>
          <a:prstGeom prst="rect">
            <a:avLst/>
          </a:prstGeom>
          <a:noFill/>
          <a:ln w="9525">
            <a:noFill/>
            <a:miter lim="800000"/>
            <a:headEnd/>
            <a:tailEnd/>
          </a:ln>
        </p:spPr>
      </p:pic>
      <p:sp>
        <p:nvSpPr>
          <p:cNvPr id="28678" name="TextBox 7"/>
          <p:cNvSpPr txBox="1">
            <a:spLocks noChangeArrowheads="1"/>
          </p:cNvSpPr>
          <p:nvPr/>
        </p:nvSpPr>
        <p:spPr bwMode="auto">
          <a:xfrm>
            <a:off x="0" y="2971800"/>
            <a:ext cx="4572000" cy="461963"/>
          </a:xfrm>
          <a:prstGeom prst="rect">
            <a:avLst/>
          </a:prstGeom>
          <a:noFill/>
          <a:ln w="9525">
            <a:noFill/>
            <a:miter lim="800000"/>
            <a:headEnd/>
            <a:tailEnd/>
          </a:ln>
        </p:spPr>
        <p:txBody>
          <a:bodyPr>
            <a:spAutoFit/>
          </a:bodyPr>
          <a:lstStyle/>
          <a:p>
            <a:pPr algn="ctr"/>
            <a:r>
              <a:rPr lang="en-US" sz="1200">
                <a:latin typeface="Tahoma" pitchFamily="34" charset="0"/>
              </a:rPr>
              <a:t>Hon’ble  Shri Kailash Vijayvargiya, Minister of State for IT, Sc &amp; Tech. &amp; Employment</a:t>
            </a:r>
          </a:p>
        </p:txBody>
      </p:sp>
      <p:sp>
        <p:nvSpPr>
          <p:cNvPr id="28679" name="TextBox 9"/>
          <p:cNvSpPr txBox="1">
            <a:spLocks noChangeArrowheads="1"/>
          </p:cNvSpPr>
          <p:nvPr/>
        </p:nvSpPr>
        <p:spPr bwMode="auto">
          <a:xfrm>
            <a:off x="4572000" y="2971800"/>
            <a:ext cx="4572000" cy="461963"/>
          </a:xfrm>
          <a:prstGeom prst="rect">
            <a:avLst/>
          </a:prstGeom>
          <a:noFill/>
          <a:ln w="9525">
            <a:noFill/>
            <a:miter lim="800000"/>
            <a:headEnd/>
            <a:tailEnd/>
          </a:ln>
        </p:spPr>
        <p:txBody>
          <a:bodyPr>
            <a:spAutoFit/>
          </a:bodyPr>
          <a:lstStyle/>
          <a:p>
            <a:pPr algn="ctr"/>
            <a:r>
              <a:rPr lang="en-US" sz="1200">
                <a:latin typeface="Tahoma" pitchFamily="34" charset="0"/>
              </a:rPr>
              <a:t>Prof. NK Goyal President CMAI welcoming VIPs on the dais at National MP Education Summit &amp; Awards</a:t>
            </a:r>
          </a:p>
        </p:txBody>
      </p:sp>
      <p:sp>
        <p:nvSpPr>
          <p:cNvPr id="28680" name="TextBox 7"/>
          <p:cNvSpPr txBox="1">
            <a:spLocks noChangeArrowheads="1"/>
          </p:cNvSpPr>
          <p:nvPr/>
        </p:nvSpPr>
        <p:spPr bwMode="auto">
          <a:xfrm>
            <a:off x="1981200" y="6477000"/>
            <a:ext cx="4572000" cy="276225"/>
          </a:xfrm>
          <a:prstGeom prst="rect">
            <a:avLst/>
          </a:prstGeom>
          <a:noFill/>
          <a:ln w="9525">
            <a:noFill/>
            <a:miter lim="800000"/>
            <a:headEnd/>
            <a:tailEnd/>
          </a:ln>
        </p:spPr>
        <p:txBody>
          <a:bodyPr>
            <a:spAutoFit/>
          </a:bodyPr>
          <a:lstStyle/>
          <a:p>
            <a:pPr algn="ctr"/>
            <a:r>
              <a:rPr lang="en-US" sz="1200">
                <a:latin typeface="Tahoma" pitchFamily="34" charset="0"/>
              </a:rPr>
              <a:t>Audience attending the Award Show</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0683.JPG"/>
          <p:cNvPicPr>
            <a:picLocks noGrp="1" noChangeAspect="1"/>
          </p:cNvPicPr>
          <p:nvPr isPhoto="1"/>
        </p:nvPicPr>
        <p:blipFill>
          <a:blip r:embed="rId2"/>
          <a:stretch>
            <a:fillRect/>
          </a:stretch>
        </p:blipFill>
        <p:spPr>
          <a:xfrm>
            <a:off x="342900" y="809625"/>
            <a:ext cx="4114800"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DSC00698.JPG"/>
          <p:cNvPicPr>
            <a:picLocks noGrp="1" noChangeAspect="1"/>
          </p:cNvPicPr>
          <p:nvPr isPhoto="1"/>
        </p:nvPicPr>
        <p:blipFill>
          <a:blip r:embed="rId3"/>
          <a:stretch>
            <a:fillRect/>
          </a:stretch>
        </p:blipFill>
        <p:spPr>
          <a:xfrm>
            <a:off x="4686300" y="809625"/>
            <a:ext cx="4114800"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DSC00701.JPG"/>
          <p:cNvPicPr>
            <a:picLocks noGrp="1" noChangeAspect="1"/>
          </p:cNvPicPr>
          <p:nvPr isPhoto="1"/>
        </p:nvPicPr>
        <p:blipFill>
          <a:blip r:embed="rId4"/>
          <a:stretch>
            <a:fillRect/>
          </a:stretch>
        </p:blipFill>
        <p:spPr>
          <a:xfrm>
            <a:off x="342900" y="3895725"/>
            <a:ext cx="4114800"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SC00702.JPG"/>
          <p:cNvPicPr>
            <a:picLocks noGrp="1" noChangeAspect="1"/>
          </p:cNvPicPr>
          <p:nvPr isPhoto="1"/>
        </p:nvPicPr>
        <p:blipFill>
          <a:blip r:embed="rId5"/>
          <a:stretch>
            <a:fillRect/>
          </a:stretch>
        </p:blipFill>
        <p:spPr>
          <a:xfrm>
            <a:off x="4686300" y="3895725"/>
            <a:ext cx="4114800"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702" name="TextBox 5"/>
          <p:cNvSpPr txBox="1">
            <a:spLocks noChangeArrowheads="1"/>
          </p:cNvSpPr>
          <p:nvPr/>
        </p:nvSpPr>
        <p:spPr bwMode="auto">
          <a:xfrm>
            <a:off x="76200" y="152400"/>
            <a:ext cx="8991600" cy="584200"/>
          </a:xfrm>
          <a:prstGeom prst="rect">
            <a:avLst/>
          </a:prstGeom>
          <a:noFill/>
          <a:ln w="9525">
            <a:noFill/>
            <a:miter lim="800000"/>
            <a:headEnd/>
            <a:tailEnd/>
          </a:ln>
        </p:spPr>
        <p:txBody>
          <a:bodyPr>
            <a:spAutoFit/>
          </a:bodyPr>
          <a:lstStyle/>
          <a:p>
            <a:pPr algn="ctr"/>
            <a:r>
              <a:rPr lang="en-US" sz="1600" b="1">
                <a:latin typeface="Tahoma" pitchFamily="34" charset="0"/>
              </a:rPr>
              <a:t>Hon’ble  Shri Kailash Vijay Vargiya Addressing the delegates and giving away awards with Prof. Piyush Trivedi VC, RGPV at National MP Education Summit &amp; Awards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4572000" y="30163"/>
            <a:ext cx="2209800" cy="1436687"/>
            <a:chOff x="76200" y="5257798"/>
            <a:chExt cx="2209800" cy="1435991"/>
          </a:xfrm>
        </p:grpSpPr>
        <p:sp>
          <p:nvSpPr>
            <p:cNvPr id="30727"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30728"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30723"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30724"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30725" name="TextBox 7"/>
          <p:cNvSpPr txBox="1">
            <a:spLocks noChangeArrowheads="1"/>
          </p:cNvSpPr>
          <p:nvPr/>
        </p:nvSpPr>
        <p:spPr bwMode="auto">
          <a:xfrm>
            <a:off x="500063" y="2233613"/>
            <a:ext cx="8143875" cy="317023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UP Education</a:t>
            </a:r>
          </a:p>
          <a:p>
            <a:pPr algn="ctr"/>
            <a:r>
              <a:rPr lang="en-US" sz="4000">
                <a:cs typeface="Arial" charset="0"/>
              </a:rPr>
              <a:t>Summit &amp; Awards </a:t>
            </a:r>
          </a:p>
          <a:p>
            <a:pPr algn="ctr"/>
            <a:r>
              <a:rPr lang="en-US" sz="4000">
                <a:cs typeface="Arial" charset="0"/>
              </a:rPr>
              <a:t>Held on 19</a:t>
            </a:r>
            <a:r>
              <a:rPr lang="en-US" sz="4000" baseline="30000">
                <a:cs typeface="Arial" charset="0"/>
              </a:rPr>
              <a:t>th</a:t>
            </a:r>
            <a:r>
              <a:rPr lang="en-US" sz="4000">
                <a:cs typeface="Arial" charset="0"/>
              </a:rPr>
              <a:t> August 2013</a:t>
            </a:r>
          </a:p>
          <a:p>
            <a:pPr algn="ctr"/>
            <a:r>
              <a:rPr lang="en-US" sz="4000">
                <a:cs typeface="Arial" charset="0"/>
              </a:rPr>
              <a:t>At Noida, UP.</a:t>
            </a:r>
          </a:p>
        </p:txBody>
      </p:sp>
      <p:sp>
        <p:nvSpPr>
          <p:cNvPr id="30726"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7663.JPG"/>
          <p:cNvPicPr>
            <a:picLocks noGrp="1" noChangeAspect="1"/>
          </p:cNvPicPr>
          <p:nvPr isPhoto="1"/>
        </p:nvPicPr>
        <p:blipFill>
          <a:blip r:embed="rId2" cstate="email">
            <a:lum/>
          </a:blip>
          <a:stretch>
            <a:fillRect/>
          </a:stretch>
        </p:blipFill>
        <p:spPr>
          <a:xfrm>
            <a:off x="304800" y="914400"/>
            <a:ext cx="4114800" cy="27432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IMG_7729.JPG"/>
          <p:cNvPicPr>
            <a:picLocks noGrp="1" noChangeAspect="1"/>
          </p:cNvPicPr>
          <p:nvPr isPhoto="1"/>
        </p:nvPicPr>
        <p:blipFill>
          <a:blip r:embed="rId3" cstate="email">
            <a:lum/>
          </a:blip>
          <a:stretch>
            <a:fillRect/>
          </a:stretch>
        </p:blipFill>
        <p:spPr>
          <a:xfrm>
            <a:off x="4724400" y="914400"/>
            <a:ext cx="4114800" cy="27432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IMG_7768.JPG"/>
          <p:cNvPicPr>
            <a:picLocks noGrp="1" noChangeAspect="1"/>
          </p:cNvPicPr>
          <p:nvPr isPhoto="1"/>
        </p:nvPicPr>
        <p:blipFill>
          <a:blip r:embed="rId4" cstate="email">
            <a:lum/>
          </a:blip>
          <a:stretch>
            <a:fillRect/>
          </a:stretch>
        </p:blipFill>
        <p:spPr>
          <a:xfrm>
            <a:off x="304800" y="3962400"/>
            <a:ext cx="4114800" cy="274320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IMG_7616.JPG"/>
          <p:cNvPicPr>
            <a:picLocks noGrp="1" noChangeAspect="1"/>
          </p:cNvPicPr>
          <p:nvPr isPhoto="1"/>
        </p:nvPicPr>
        <p:blipFill>
          <a:blip r:embed="rId5" cstate="email">
            <a:lum/>
          </a:blip>
          <a:stretch>
            <a:fillRect/>
          </a:stretch>
        </p:blipFill>
        <p:spPr>
          <a:xfrm>
            <a:off x="4724400" y="3962400"/>
            <a:ext cx="4114800" cy="2743200"/>
          </a:xfrm>
          <a:prstGeom prst="rect">
            <a:avLst/>
          </a:prstGeom>
          <a:ln w="88900" cap="sq" cmpd="thickThin">
            <a:solidFill>
              <a:srgbClr val="000000"/>
            </a:solidFill>
            <a:prstDash val="solid"/>
            <a:miter lim="800000"/>
          </a:ln>
          <a:effectLst>
            <a:innerShdw blurRad="76200">
              <a:srgbClr val="000000"/>
            </a:innerShdw>
          </a:effectLst>
        </p:spPr>
      </p:pic>
      <p:sp>
        <p:nvSpPr>
          <p:cNvPr id="31750" name="TextBox 9"/>
          <p:cNvSpPr txBox="1">
            <a:spLocks noChangeArrowheads="1"/>
          </p:cNvSpPr>
          <p:nvPr/>
        </p:nvSpPr>
        <p:spPr bwMode="auto">
          <a:xfrm>
            <a:off x="0" y="104775"/>
            <a:ext cx="8915400" cy="584200"/>
          </a:xfrm>
          <a:prstGeom prst="rect">
            <a:avLst/>
          </a:prstGeom>
          <a:noFill/>
          <a:ln w="9525">
            <a:noFill/>
            <a:miter lim="800000"/>
            <a:headEnd/>
            <a:tailEnd/>
          </a:ln>
        </p:spPr>
        <p:txBody>
          <a:bodyPr>
            <a:spAutoFit/>
          </a:bodyPr>
          <a:lstStyle/>
          <a:p>
            <a:pPr algn="ctr"/>
            <a:r>
              <a:rPr lang="en-US" sz="1600" b="1">
                <a:latin typeface="Tahoma" pitchFamily="34" charset="0"/>
              </a:rPr>
              <a:t>Felicitating &amp; Addressing to delegates by Hon’ble  Shri Abhishek Mishra, Minister of State for Protocol , UP with Prof. SK Kak, VC, MTU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4572000" y="30163"/>
            <a:ext cx="2209800" cy="1436687"/>
            <a:chOff x="76200" y="5257798"/>
            <a:chExt cx="2209800" cy="1435991"/>
          </a:xfrm>
        </p:grpSpPr>
        <p:sp>
          <p:nvSpPr>
            <p:cNvPr id="32775"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32776"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32771"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32772"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32773"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Punjab Education Summit &amp;</a:t>
            </a:r>
          </a:p>
          <a:p>
            <a:pPr algn="ctr"/>
            <a:r>
              <a:rPr lang="en-US" sz="4000">
                <a:cs typeface="Arial" charset="0"/>
              </a:rPr>
              <a:t>Awards </a:t>
            </a:r>
          </a:p>
          <a:p>
            <a:pPr algn="ctr"/>
            <a:r>
              <a:rPr lang="en-US" sz="4000">
                <a:cs typeface="Arial" charset="0"/>
              </a:rPr>
              <a:t>Held on 15</a:t>
            </a:r>
            <a:r>
              <a:rPr lang="en-US" sz="4000" baseline="30000">
                <a:cs typeface="Arial" charset="0"/>
              </a:rPr>
              <a:t>th</a:t>
            </a:r>
            <a:r>
              <a:rPr lang="en-US" sz="4000">
                <a:cs typeface="Arial" charset="0"/>
              </a:rPr>
              <a:t> November 2013</a:t>
            </a:r>
          </a:p>
          <a:p>
            <a:pPr algn="ctr"/>
            <a:r>
              <a:rPr lang="en-US" sz="4000">
                <a:cs typeface="Arial" charset="0"/>
              </a:rPr>
              <a:t>At Chandigarh.</a:t>
            </a:r>
          </a:p>
        </p:txBody>
      </p:sp>
      <p:sp>
        <p:nvSpPr>
          <p:cNvPr id="32774"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1"/>
          <p:cNvSpPr txBox="1">
            <a:spLocks noChangeArrowheads="1"/>
          </p:cNvSpPr>
          <p:nvPr/>
        </p:nvSpPr>
        <p:spPr bwMode="auto">
          <a:xfrm>
            <a:off x="1222375" y="1295400"/>
            <a:ext cx="7540625" cy="461963"/>
          </a:xfrm>
          <a:prstGeom prst="rect">
            <a:avLst/>
          </a:prstGeom>
          <a:noFill/>
          <a:ln w="9525">
            <a:noFill/>
            <a:miter lim="800000"/>
            <a:headEnd/>
            <a:tailEnd/>
          </a:ln>
        </p:spPr>
        <p:txBody>
          <a:bodyPr wrap="none">
            <a:spAutoFit/>
          </a:bodyPr>
          <a:lstStyle/>
          <a:p>
            <a:r>
              <a:rPr lang="en-US" sz="2400" b="1" u="sng"/>
              <a:t>Vice Chancellors with whom CMAI is associated</a:t>
            </a:r>
          </a:p>
        </p:txBody>
      </p:sp>
      <p:grpSp>
        <p:nvGrpSpPr>
          <p:cNvPr id="2" name="Group 24"/>
          <p:cNvGrpSpPr>
            <a:grpSpLocks/>
          </p:cNvGrpSpPr>
          <p:nvPr/>
        </p:nvGrpSpPr>
        <p:grpSpPr bwMode="auto">
          <a:xfrm>
            <a:off x="76200" y="2286000"/>
            <a:ext cx="8763000" cy="4251325"/>
            <a:chOff x="76200" y="2611272"/>
            <a:chExt cx="6449704" cy="2530093"/>
          </a:xfrm>
        </p:grpSpPr>
        <p:pic>
          <p:nvPicPr>
            <p:cNvPr id="6151" name="Picture 16" descr="http://cmai.asia/vcphoto/dschauhan.jpg"/>
            <p:cNvPicPr>
              <a:picLocks noChangeAspect="1" noChangeArrowheads="1"/>
            </p:cNvPicPr>
            <p:nvPr/>
          </p:nvPicPr>
          <p:blipFill>
            <a:blip r:embed="rId2"/>
            <a:srcRect/>
            <a:stretch>
              <a:fillRect/>
            </a:stretch>
          </p:blipFill>
          <p:spPr bwMode="auto">
            <a:xfrm>
              <a:off x="304800" y="2611272"/>
              <a:ext cx="1143000" cy="993373"/>
            </a:xfrm>
            <a:prstGeom prst="rect">
              <a:avLst/>
            </a:prstGeom>
            <a:noFill/>
            <a:ln w="9525">
              <a:noFill/>
              <a:miter lim="800000"/>
              <a:headEnd/>
              <a:tailEnd/>
            </a:ln>
          </p:spPr>
        </p:pic>
        <p:pic>
          <p:nvPicPr>
            <p:cNvPr id="6152" name="Picture 18" descr="http://cmai.asia/vcphoto/piyush%20trivedi.jpg"/>
            <p:cNvPicPr>
              <a:picLocks noChangeArrowheads="1"/>
            </p:cNvPicPr>
            <p:nvPr/>
          </p:nvPicPr>
          <p:blipFill>
            <a:blip r:embed="rId3"/>
            <a:srcRect/>
            <a:stretch>
              <a:fillRect/>
            </a:stretch>
          </p:blipFill>
          <p:spPr bwMode="auto">
            <a:xfrm>
              <a:off x="1524000" y="2611272"/>
              <a:ext cx="1143000" cy="990600"/>
            </a:xfrm>
            <a:prstGeom prst="rect">
              <a:avLst/>
            </a:prstGeom>
            <a:noFill/>
            <a:ln w="9525">
              <a:noFill/>
              <a:miter lim="800000"/>
              <a:headEnd/>
              <a:tailEnd/>
            </a:ln>
          </p:spPr>
        </p:pic>
        <p:pic>
          <p:nvPicPr>
            <p:cNvPr id="6153" name="Picture 20" descr="http://cmai.asia/vcphoto/sk%20kak.jpg"/>
            <p:cNvPicPr>
              <a:picLocks noChangeArrowheads="1"/>
            </p:cNvPicPr>
            <p:nvPr/>
          </p:nvPicPr>
          <p:blipFill>
            <a:blip r:embed="rId4"/>
            <a:srcRect/>
            <a:stretch>
              <a:fillRect/>
            </a:stretch>
          </p:blipFill>
          <p:spPr bwMode="auto">
            <a:xfrm>
              <a:off x="2819400" y="2611272"/>
              <a:ext cx="1143000" cy="990600"/>
            </a:xfrm>
            <a:prstGeom prst="rect">
              <a:avLst/>
            </a:prstGeom>
            <a:noFill/>
            <a:ln w="9525">
              <a:noFill/>
              <a:miter lim="800000"/>
              <a:headEnd/>
              <a:tailEnd/>
            </a:ln>
          </p:spPr>
        </p:pic>
        <p:pic>
          <p:nvPicPr>
            <p:cNvPr id="6154" name="Picture 22" descr="http://cmai.asia/vcphoto/rajneesh%20arora.jpg"/>
            <p:cNvPicPr>
              <a:picLocks noChangeArrowheads="1"/>
            </p:cNvPicPr>
            <p:nvPr/>
          </p:nvPicPr>
          <p:blipFill>
            <a:blip r:embed="rId5"/>
            <a:srcRect/>
            <a:stretch>
              <a:fillRect/>
            </a:stretch>
          </p:blipFill>
          <p:spPr bwMode="auto">
            <a:xfrm>
              <a:off x="4114800" y="2611272"/>
              <a:ext cx="1143000" cy="990600"/>
            </a:xfrm>
            <a:prstGeom prst="rect">
              <a:avLst/>
            </a:prstGeom>
            <a:noFill/>
            <a:ln w="9525">
              <a:noFill/>
              <a:miter lim="800000"/>
              <a:headEnd/>
              <a:tailEnd/>
            </a:ln>
          </p:spPr>
        </p:pic>
        <p:pic>
          <p:nvPicPr>
            <p:cNvPr id="6155" name="Picture 24" descr="http://cmai.asia/vcphoto/rk%20khandal.jpg"/>
            <p:cNvPicPr>
              <a:picLocks noChangeArrowheads="1"/>
            </p:cNvPicPr>
            <p:nvPr/>
          </p:nvPicPr>
          <p:blipFill>
            <a:blip r:embed="rId6"/>
            <a:srcRect/>
            <a:stretch>
              <a:fillRect/>
            </a:stretch>
          </p:blipFill>
          <p:spPr bwMode="auto">
            <a:xfrm>
              <a:off x="5334000" y="2611272"/>
              <a:ext cx="1143000" cy="990600"/>
            </a:xfrm>
            <a:prstGeom prst="rect">
              <a:avLst/>
            </a:prstGeom>
            <a:noFill/>
            <a:ln w="9525">
              <a:noFill/>
              <a:miter lim="800000"/>
              <a:headEnd/>
              <a:tailEnd/>
            </a:ln>
          </p:spPr>
        </p:pic>
        <p:pic>
          <p:nvPicPr>
            <p:cNvPr id="6156" name="Picture 26" descr="http://cmai.asia/vcphoto/ml%20ranga.jpg"/>
            <p:cNvPicPr>
              <a:picLocks noChangeArrowheads="1"/>
            </p:cNvPicPr>
            <p:nvPr/>
          </p:nvPicPr>
          <p:blipFill>
            <a:blip r:embed="rId7"/>
            <a:srcRect/>
            <a:stretch>
              <a:fillRect/>
            </a:stretch>
          </p:blipFill>
          <p:spPr bwMode="auto">
            <a:xfrm>
              <a:off x="304800" y="3830472"/>
              <a:ext cx="1143000" cy="990600"/>
            </a:xfrm>
            <a:prstGeom prst="rect">
              <a:avLst/>
            </a:prstGeom>
            <a:noFill/>
            <a:ln w="9525">
              <a:noFill/>
              <a:miter lim="800000"/>
              <a:headEnd/>
              <a:tailEnd/>
            </a:ln>
          </p:spPr>
        </p:pic>
        <p:pic>
          <p:nvPicPr>
            <p:cNvPr id="6157" name="Picture 28" descr="http://cmai.asia/vcphoto/h%20s%20chahal.jpg"/>
            <p:cNvPicPr>
              <a:picLocks noChangeArrowheads="1"/>
            </p:cNvPicPr>
            <p:nvPr/>
          </p:nvPicPr>
          <p:blipFill>
            <a:blip r:embed="rId8"/>
            <a:srcRect/>
            <a:stretch>
              <a:fillRect/>
            </a:stretch>
          </p:blipFill>
          <p:spPr bwMode="auto">
            <a:xfrm>
              <a:off x="1600200" y="3830472"/>
              <a:ext cx="1143000" cy="990600"/>
            </a:xfrm>
            <a:prstGeom prst="rect">
              <a:avLst/>
            </a:prstGeom>
            <a:noFill/>
            <a:ln w="9525">
              <a:noFill/>
              <a:miter lim="800000"/>
              <a:headEnd/>
              <a:tailEnd/>
            </a:ln>
          </p:spPr>
        </p:pic>
        <p:pic>
          <p:nvPicPr>
            <p:cNvPr id="6158" name="Picture 30" descr="http://cmai.asia/vcphoto/k%20lal%20kishore.jpg"/>
            <p:cNvPicPr>
              <a:picLocks noChangeArrowheads="1"/>
            </p:cNvPicPr>
            <p:nvPr/>
          </p:nvPicPr>
          <p:blipFill>
            <a:blip r:embed="rId9"/>
            <a:srcRect/>
            <a:stretch>
              <a:fillRect/>
            </a:stretch>
          </p:blipFill>
          <p:spPr bwMode="auto">
            <a:xfrm>
              <a:off x="2895600" y="3830472"/>
              <a:ext cx="1143000" cy="990600"/>
            </a:xfrm>
            <a:prstGeom prst="rect">
              <a:avLst/>
            </a:prstGeom>
            <a:noFill/>
            <a:ln w="9525">
              <a:noFill/>
              <a:miter lim="800000"/>
              <a:headEnd/>
              <a:tailEnd/>
            </a:ln>
          </p:spPr>
        </p:pic>
        <p:pic>
          <p:nvPicPr>
            <p:cNvPr id="6159" name="Picture 32" descr="http://cmai.asia/vcphoto/sudhir%20kumar.jpg"/>
            <p:cNvPicPr>
              <a:picLocks noChangeArrowheads="1"/>
            </p:cNvPicPr>
            <p:nvPr/>
          </p:nvPicPr>
          <p:blipFill>
            <a:blip r:embed="rId10"/>
            <a:srcRect/>
            <a:stretch>
              <a:fillRect/>
            </a:stretch>
          </p:blipFill>
          <p:spPr bwMode="auto">
            <a:xfrm>
              <a:off x="4114800" y="3830472"/>
              <a:ext cx="1143000" cy="990600"/>
            </a:xfrm>
            <a:prstGeom prst="rect">
              <a:avLst/>
            </a:prstGeom>
            <a:noFill/>
            <a:ln w="9525">
              <a:noFill/>
              <a:miter lim="800000"/>
              <a:headEnd/>
              <a:tailEnd/>
            </a:ln>
          </p:spPr>
        </p:pic>
        <p:pic>
          <p:nvPicPr>
            <p:cNvPr id="6160" name="Picture 34" descr="http://cmai.asia/vcphoto/avinash%20c%20pandey.jpg"/>
            <p:cNvPicPr>
              <a:picLocks noChangeArrowheads="1"/>
            </p:cNvPicPr>
            <p:nvPr/>
          </p:nvPicPr>
          <p:blipFill>
            <a:blip r:embed="rId11"/>
            <a:srcRect/>
            <a:stretch>
              <a:fillRect/>
            </a:stretch>
          </p:blipFill>
          <p:spPr bwMode="auto">
            <a:xfrm>
              <a:off x="5334000" y="3830472"/>
              <a:ext cx="1143000" cy="990600"/>
            </a:xfrm>
            <a:prstGeom prst="rect">
              <a:avLst/>
            </a:prstGeom>
            <a:noFill/>
            <a:ln w="9525">
              <a:noFill/>
              <a:miter lim="800000"/>
              <a:headEnd/>
              <a:tailEnd/>
            </a:ln>
          </p:spPr>
        </p:pic>
        <p:sp>
          <p:nvSpPr>
            <p:cNvPr id="6161" name="TextBox 12"/>
            <p:cNvSpPr txBox="1">
              <a:spLocks noChangeArrowheads="1"/>
            </p:cNvSpPr>
            <p:nvPr/>
          </p:nvSpPr>
          <p:spPr bwMode="auto">
            <a:xfrm>
              <a:off x="304800" y="3575045"/>
              <a:ext cx="1192955" cy="323165"/>
            </a:xfrm>
            <a:prstGeom prst="rect">
              <a:avLst/>
            </a:prstGeom>
            <a:noFill/>
            <a:ln w="9525">
              <a:noFill/>
              <a:miter lim="800000"/>
              <a:headEnd/>
              <a:tailEnd/>
            </a:ln>
          </p:spPr>
          <p:txBody>
            <a:bodyPr wrap="none">
              <a:spAutoFit/>
            </a:bodyPr>
            <a:lstStyle/>
            <a:p>
              <a:pPr algn="ctr"/>
              <a:r>
                <a:rPr lang="en-US" sz="500" b="1"/>
                <a:t>Prof. DS Chauhan</a:t>
              </a:r>
              <a:endParaRPr lang="en-US" sz="500"/>
            </a:p>
            <a:p>
              <a:pPr algn="ctr"/>
              <a:r>
                <a:rPr lang="en-US" sz="500" b="1"/>
                <a:t>Vice Chancellor</a:t>
              </a:r>
              <a:endParaRPr lang="en-US" sz="500"/>
            </a:p>
            <a:p>
              <a:pPr algn="ctr"/>
              <a:r>
                <a:rPr lang="en-US" sz="500" b="1"/>
                <a:t>Uttarakhand Technical University, UK </a:t>
              </a:r>
              <a:endParaRPr lang="en-US" sz="500"/>
            </a:p>
          </p:txBody>
        </p:sp>
        <p:sp>
          <p:nvSpPr>
            <p:cNvPr id="6162" name="TextBox 13"/>
            <p:cNvSpPr txBox="1">
              <a:spLocks noChangeArrowheads="1"/>
            </p:cNvSpPr>
            <p:nvPr/>
          </p:nvSpPr>
          <p:spPr bwMode="auto">
            <a:xfrm>
              <a:off x="1399642" y="3584428"/>
              <a:ext cx="1433406" cy="323165"/>
            </a:xfrm>
            <a:prstGeom prst="rect">
              <a:avLst/>
            </a:prstGeom>
            <a:noFill/>
            <a:ln w="9525">
              <a:noFill/>
              <a:miter lim="800000"/>
              <a:headEnd/>
              <a:tailEnd/>
            </a:ln>
          </p:spPr>
          <p:txBody>
            <a:bodyPr wrap="none">
              <a:spAutoFit/>
            </a:bodyPr>
            <a:lstStyle/>
            <a:p>
              <a:pPr algn="ctr"/>
              <a:r>
                <a:rPr lang="en-US" sz="500" b="1"/>
                <a:t>Dr. Piyush Trivedi</a:t>
              </a:r>
            </a:p>
            <a:p>
              <a:pPr algn="ctr"/>
              <a:r>
                <a:rPr lang="en-US" sz="500" b="1"/>
                <a:t>Vice Chancellor</a:t>
              </a:r>
            </a:p>
            <a:p>
              <a:pPr algn="ctr"/>
              <a:r>
                <a:rPr lang="en-US" sz="500" b="1"/>
                <a:t>Rajiv Gandhi Proudyogiki Vishwavidyalaya, MP</a:t>
              </a:r>
              <a:endParaRPr lang="en-US"/>
            </a:p>
          </p:txBody>
        </p:sp>
        <p:sp>
          <p:nvSpPr>
            <p:cNvPr id="6163" name="TextBox 14"/>
            <p:cNvSpPr txBox="1">
              <a:spLocks noChangeArrowheads="1"/>
            </p:cNvSpPr>
            <p:nvPr/>
          </p:nvSpPr>
          <p:spPr bwMode="auto">
            <a:xfrm>
              <a:off x="2881952" y="3601628"/>
              <a:ext cx="1141659" cy="323165"/>
            </a:xfrm>
            <a:prstGeom prst="rect">
              <a:avLst/>
            </a:prstGeom>
            <a:noFill/>
            <a:ln w="9525">
              <a:noFill/>
              <a:miter lim="800000"/>
              <a:headEnd/>
              <a:tailEnd/>
            </a:ln>
          </p:spPr>
          <p:txBody>
            <a:bodyPr wrap="none">
              <a:spAutoFit/>
            </a:bodyPr>
            <a:lstStyle/>
            <a:p>
              <a:pPr algn="ctr"/>
              <a:r>
                <a:rPr lang="en-US" sz="500" b="1"/>
                <a:t>Prof. SK Kak</a:t>
              </a:r>
            </a:p>
            <a:p>
              <a:pPr algn="ctr"/>
              <a:r>
                <a:rPr lang="en-US" sz="500" b="1"/>
                <a:t>Vice Chancellor</a:t>
              </a:r>
            </a:p>
            <a:p>
              <a:pPr algn="ctr"/>
              <a:r>
                <a:rPr lang="en-US" sz="500" b="1"/>
                <a:t>Mahamaya Technical University, UP</a:t>
              </a:r>
              <a:endParaRPr lang="en-US"/>
            </a:p>
          </p:txBody>
        </p:sp>
        <p:sp>
          <p:nvSpPr>
            <p:cNvPr id="6164" name="TextBox 15"/>
            <p:cNvSpPr txBox="1">
              <a:spLocks noChangeArrowheads="1"/>
            </p:cNvSpPr>
            <p:nvPr/>
          </p:nvSpPr>
          <p:spPr bwMode="auto">
            <a:xfrm>
              <a:off x="4130955" y="3580093"/>
              <a:ext cx="1114409" cy="323165"/>
            </a:xfrm>
            <a:prstGeom prst="rect">
              <a:avLst/>
            </a:prstGeom>
            <a:noFill/>
            <a:ln w="9525">
              <a:noFill/>
              <a:miter lim="800000"/>
              <a:headEnd/>
              <a:tailEnd/>
            </a:ln>
          </p:spPr>
          <p:txBody>
            <a:bodyPr wrap="none">
              <a:spAutoFit/>
            </a:bodyPr>
            <a:lstStyle/>
            <a:p>
              <a:pPr algn="ctr"/>
              <a:r>
                <a:rPr lang="en-US" sz="500" b="1"/>
                <a:t>Dr. Rajneesh Arora</a:t>
              </a:r>
            </a:p>
            <a:p>
              <a:pPr algn="ctr"/>
              <a:r>
                <a:rPr lang="en-US" sz="500" b="1"/>
                <a:t>Vice Chancellor</a:t>
              </a:r>
            </a:p>
            <a:p>
              <a:pPr algn="ctr"/>
              <a:r>
                <a:rPr lang="en-US" sz="500" b="1"/>
                <a:t>Punjab Technical University Punjab</a:t>
              </a:r>
              <a:endParaRPr lang="en-US"/>
            </a:p>
          </p:txBody>
        </p:sp>
        <p:sp>
          <p:nvSpPr>
            <p:cNvPr id="6165" name="TextBox 16"/>
            <p:cNvSpPr txBox="1">
              <a:spLocks noChangeArrowheads="1"/>
            </p:cNvSpPr>
            <p:nvPr/>
          </p:nvSpPr>
          <p:spPr bwMode="auto">
            <a:xfrm>
              <a:off x="5316919" y="3592245"/>
              <a:ext cx="1208985" cy="323165"/>
            </a:xfrm>
            <a:prstGeom prst="rect">
              <a:avLst/>
            </a:prstGeom>
            <a:noFill/>
            <a:ln w="9525">
              <a:noFill/>
              <a:miter lim="800000"/>
              <a:headEnd/>
              <a:tailEnd/>
            </a:ln>
          </p:spPr>
          <p:txBody>
            <a:bodyPr wrap="none">
              <a:spAutoFit/>
            </a:bodyPr>
            <a:lstStyle/>
            <a:p>
              <a:pPr algn="ctr"/>
              <a:r>
                <a:rPr lang="en-US" sz="500" b="1"/>
                <a:t>Dr. RK Khandal</a:t>
              </a:r>
            </a:p>
            <a:p>
              <a:pPr algn="ctr"/>
              <a:r>
                <a:rPr lang="en-US" sz="500" b="1"/>
                <a:t>Vice Chancellor</a:t>
              </a:r>
            </a:p>
            <a:p>
              <a:pPr algn="ctr"/>
              <a:r>
                <a:rPr lang="en-US" sz="500" b="1"/>
                <a:t>Uttar Pradesh Technical University, UP</a:t>
              </a:r>
              <a:endParaRPr lang="en-US"/>
            </a:p>
          </p:txBody>
        </p:sp>
        <p:sp>
          <p:nvSpPr>
            <p:cNvPr id="6166" name="TextBox 17"/>
            <p:cNvSpPr txBox="1">
              <a:spLocks noChangeArrowheads="1"/>
            </p:cNvSpPr>
            <p:nvPr/>
          </p:nvSpPr>
          <p:spPr bwMode="auto">
            <a:xfrm>
              <a:off x="76200" y="4800805"/>
              <a:ext cx="1523174" cy="323165"/>
            </a:xfrm>
            <a:prstGeom prst="rect">
              <a:avLst/>
            </a:prstGeom>
            <a:noFill/>
            <a:ln w="9525">
              <a:noFill/>
              <a:miter lim="800000"/>
              <a:headEnd/>
              <a:tailEnd/>
            </a:ln>
          </p:spPr>
          <p:txBody>
            <a:bodyPr wrap="none">
              <a:spAutoFit/>
            </a:bodyPr>
            <a:lstStyle/>
            <a:p>
              <a:pPr algn="ctr"/>
              <a:r>
                <a:rPr lang="en-US" sz="500" b="1"/>
                <a:t>Dr. ML Ranga</a:t>
              </a:r>
              <a:endParaRPr lang="en-US" sz="500"/>
            </a:p>
            <a:p>
              <a:pPr algn="ctr"/>
              <a:r>
                <a:rPr lang="en-US" sz="500" b="1"/>
                <a:t>Vice Chancellor</a:t>
              </a:r>
              <a:endParaRPr lang="en-US" sz="500"/>
            </a:p>
            <a:p>
              <a:pPr algn="ctr"/>
              <a:r>
                <a:rPr lang="en-US" sz="500" b="1"/>
                <a:t>Guru Jambheshwar University of Sci &amp; Tech., Hisar</a:t>
              </a:r>
              <a:endParaRPr lang="en-US" sz="500"/>
            </a:p>
          </p:txBody>
        </p:sp>
        <p:sp>
          <p:nvSpPr>
            <p:cNvPr id="6167" name="TextBox 18"/>
            <p:cNvSpPr txBox="1">
              <a:spLocks noChangeArrowheads="1"/>
            </p:cNvSpPr>
            <p:nvPr/>
          </p:nvSpPr>
          <p:spPr bwMode="auto">
            <a:xfrm>
              <a:off x="1676400" y="4810383"/>
              <a:ext cx="1019831" cy="323165"/>
            </a:xfrm>
            <a:prstGeom prst="rect">
              <a:avLst/>
            </a:prstGeom>
            <a:noFill/>
            <a:ln w="9525">
              <a:noFill/>
              <a:miter lim="800000"/>
              <a:headEnd/>
              <a:tailEnd/>
            </a:ln>
          </p:spPr>
          <p:txBody>
            <a:bodyPr wrap="none">
              <a:spAutoFit/>
            </a:bodyPr>
            <a:lstStyle/>
            <a:p>
              <a:pPr algn="ctr"/>
              <a:r>
                <a:rPr lang="en-US" sz="500" b="1"/>
                <a:t>Prof. HS Chahal</a:t>
              </a:r>
            </a:p>
            <a:p>
              <a:pPr algn="ctr"/>
              <a:r>
                <a:rPr lang="en-US" sz="500" b="1"/>
                <a:t>Vice Chancellor</a:t>
              </a:r>
            </a:p>
            <a:p>
              <a:pPr algn="ctr"/>
              <a:r>
                <a:rPr lang="en-US" sz="500" b="1"/>
                <a:t>Maharishi Dayanand University</a:t>
              </a:r>
              <a:endParaRPr lang="en-US"/>
            </a:p>
          </p:txBody>
        </p:sp>
        <p:sp>
          <p:nvSpPr>
            <p:cNvPr id="6168" name="TextBox 19"/>
            <p:cNvSpPr txBox="1">
              <a:spLocks noChangeArrowheads="1"/>
            </p:cNvSpPr>
            <p:nvPr/>
          </p:nvSpPr>
          <p:spPr bwMode="auto">
            <a:xfrm>
              <a:off x="3124200" y="4808818"/>
              <a:ext cx="668774" cy="323165"/>
            </a:xfrm>
            <a:prstGeom prst="rect">
              <a:avLst/>
            </a:prstGeom>
            <a:noFill/>
            <a:ln w="9525">
              <a:noFill/>
              <a:miter lim="800000"/>
              <a:headEnd/>
              <a:tailEnd/>
            </a:ln>
          </p:spPr>
          <p:txBody>
            <a:bodyPr wrap="none">
              <a:spAutoFit/>
            </a:bodyPr>
            <a:lstStyle/>
            <a:p>
              <a:pPr algn="ctr"/>
              <a:r>
                <a:rPr lang="en-US" sz="500" b="1"/>
                <a:t>Prof. K Lal Kishore</a:t>
              </a:r>
            </a:p>
            <a:p>
              <a:pPr algn="ctr"/>
              <a:r>
                <a:rPr lang="en-US" sz="500" b="1"/>
                <a:t>Vice Chancellor</a:t>
              </a:r>
            </a:p>
            <a:p>
              <a:pPr algn="ctr"/>
              <a:r>
                <a:rPr lang="en-US" sz="500" b="1"/>
                <a:t>JNTU, Anantapur</a:t>
              </a:r>
              <a:endParaRPr lang="en-US"/>
            </a:p>
          </p:txBody>
        </p:sp>
        <p:sp>
          <p:nvSpPr>
            <p:cNvPr id="6169" name="TextBox 20"/>
            <p:cNvSpPr txBox="1">
              <a:spLocks noChangeArrowheads="1"/>
            </p:cNvSpPr>
            <p:nvPr/>
          </p:nvSpPr>
          <p:spPr bwMode="auto">
            <a:xfrm>
              <a:off x="4156618" y="4818200"/>
              <a:ext cx="1143262" cy="323165"/>
            </a:xfrm>
            <a:prstGeom prst="rect">
              <a:avLst/>
            </a:prstGeom>
            <a:noFill/>
            <a:ln w="9525">
              <a:noFill/>
              <a:miter lim="800000"/>
              <a:headEnd/>
              <a:tailEnd/>
            </a:ln>
          </p:spPr>
          <p:txBody>
            <a:bodyPr wrap="none">
              <a:spAutoFit/>
            </a:bodyPr>
            <a:lstStyle/>
            <a:p>
              <a:pPr algn="ctr"/>
              <a:r>
                <a:rPr lang="en-US" sz="500" b="1"/>
                <a:t>Shri. Sudhir Kumar (IAS)</a:t>
              </a:r>
            </a:p>
            <a:p>
              <a:pPr algn="ctr"/>
              <a:r>
                <a:rPr lang="en-US" sz="500" b="1"/>
                <a:t>Vice Chairman</a:t>
              </a:r>
            </a:p>
            <a:p>
              <a:pPr algn="ctr"/>
              <a:r>
                <a:rPr lang="en-US" sz="500" b="1"/>
                <a:t>State Board of Technical Education, </a:t>
              </a:r>
            </a:p>
          </p:txBody>
        </p:sp>
        <p:sp>
          <p:nvSpPr>
            <p:cNvPr id="6170" name="TextBox 21"/>
            <p:cNvSpPr txBox="1">
              <a:spLocks noChangeArrowheads="1"/>
            </p:cNvSpPr>
            <p:nvPr/>
          </p:nvSpPr>
          <p:spPr bwMode="auto">
            <a:xfrm>
              <a:off x="5390587" y="4799668"/>
              <a:ext cx="1010213" cy="323165"/>
            </a:xfrm>
            <a:prstGeom prst="rect">
              <a:avLst/>
            </a:prstGeom>
            <a:noFill/>
            <a:ln w="9525">
              <a:noFill/>
              <a:miter lim="800000"/>
              <a:headEnd/>
              <a:tailEnd/>
            </a:ln>
          </p:spPr>
          <p:txBody>
            <a:bodyPr wrap="none">
              <a:spAutoFit/>
            </a:bodyPr>
            <a:lstStyle/>
            <a:p>
              <a:pPr algn="ctr"/>
              <a:r>
                <a:rPr lang="en-US" sz="500" b="1"/>
                <a:t>Prof. Avinash C pandey</a:t>
              </a:r>
            </a:p>
            <a:p>
              <a:pPr algn="ctr"/>
              <a:r>
                <a:rPr lang="en-US" sz="500" b="1"/>
                <a:t>Vice Chancellor</a:t>
              </a:r>
            </a:p>
            <a:p>
              <a:pPr algn="ctr"/>
              <a:r>
                <a:rPr lang="en-US" sz="500" b="1"/>
                <a:t>Bundelkhand University, Jhansi</a:t>
              </a:r>
              <a:endParaRPr lang="en-US"/>
            </a:p>
          </p:txBody>
        </p:sp>
      </p:grpSp>
      <p:pic>
        <p:nvPicPr>
          <p:cNvPr id="6148" name="Picture 8" descr="C:\Documents and Settings\user\Desktop\logonewcmai.JPG"/>
          <p:cNvPicPr>
            <a:picLocks noChangeAspect="1" noChangeArrowheads="1"/>
          </p:cNvPicPr>
          <p:nvPr/>
        </p:nvPicPr>
        <p:blipFill>
          <a:blip r:embed="rId12"/>
          <a:srcRect/>
          <a:stretch>
            <a:fillRect/>
          </a:stretch>
        </p:blipFill>
        <p:spPr bwMode="auto">
          <a:xfrm>
            <a:off x="0" y="11113"/>
            <a:ext cx="3013075" cy="815975"/>
          </a:xfrm>
          <a:prstGeom prst="rect">
            <a:avLst/>
          </a:prstGeom>
          <a:noFill/>
          <a:ln w="9525">
            <a:noFill/>
            <a:miter lim="800000"/>
            <a:headEnd/>
            <a:tailEnd/>
          </a:ln>
        </p:spPr>
      </p:pic>
      <p:pic>
        <p:nvPicPr>
          <p:cNvPr id="6149" name="Picture 23" descr="flag"/>
          <p:cNvPicPr>
            <a:picLocks noChangeAspect="1" noChangeArrowheads="1" noCrop="1"/>
          </p:cNvPicPr>
          <p:nvPr/>
        </p:nvPicPr>
        <p:blipFill>
          <a:blip r:embed="rId13"/>
          <a:srcRect/>
          <a:stretch>
            <a:fillRect/>
          </a:stretch>
        </p:blipFill>
        <p:spPr bwMode="auto">
          <a:xfrm>
            <a:off x="8496300" y="0"/>
            <a:ext cx="647700" cy="476250"/>
          </a:xfrm>
          <a:prstGeom prst="rect">
            <a:avLst/>
          </a:prstGeom>
          <a:noFill/>
          <a:ln w="9525">
            <a:noFill/>
            <a:miter lim="800000"/>
            <a:headEnd/>
            <a:tailEnd/>
          </a:ln>
        </p:spPr>
      </p:pic>
      <p:sp>
        <p:nvSpPr>
          <p:cNvPr id="6150" name="TextBox 25"/>
          <p:cNvSpPr txBox="1">
            <a:spLocks noChangeArrowheads="1"/>
          </p:cNvSpPr>
          <p:nvPr/>
        </p:nvSpPr>
        <p:spPr bwMode="auto">
          <a:xfrm>
            <a:off x="8020050" y="6626225"/>
            <a:ext cx="1122363" cy="277813"/>
          </a:xfrm>
          <a:prstGeom prst="rect">
            <a:avLst/>
          </a:prstGeom>
          <a:noFill/>
          <a:ln w="9525">
            <a:noFill/>
            <a:miter lim="800000"/>
            <a:headEnd/>
            <a:tailEnd/>
          </a:ln>
        </p:spPr>
        <p:txBody>
          <a:bodyPr wrap="none">
            <a:spAutoFit/>
          </a:bodyPr>
          <a:lstStyle/>
          <a:p>
            <a:r>
              <a:rPr lang="en-US" sz="1200" b="1"/>
              <a:t>And More….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Administrator\Desktop\photos 15-1113\100ND200\RM2_0228.JPG"/>
          <p:cNvPicPr>
            <a:picLocks noChangeAspect="1" noChangeArrowheads="1"/>
          </p:cNvPicPr>
          <p:nvPr/>
        </p:nvPicPr>
        <p:blipFill>
          <a:blip r:embed="rId2"/>
          <a:srcRect/>
          <a:stretch>
            <a:fillRect/>
          </a:stretch>
        </p:blipFill>
        <p:spPr bwMode="auto">
          <a:xfrm>
            <a:off x="152400" y="685800"/>
            <a:ext cx="4267200" cy="3124200"/>
          </a:xfrm>
          <a:prstGeom prst="rect">
            <a:avLst/>
          </a:prstGeom>
          <a:noFill/>
          <a:ln w="9525">
            <a:noFill/>
            <a:miter lim="800000"/>
            <a:headEnd/>
            <a:tailEnd/>
          </a:ln>
        </p:spPr>
      </p:pic>
      <p:pic>
        <p:nvPicPr>
          <p:cNvPr id="33795" name="Picture 3" descr="C:\Documents and Settings\Administrator\Desktop\photos 15-1113\100ND200\RM2_0251.JPG"/>
          <p:cNvPicPr>
            <a:picLocks noChangeAspect="1" noChangeArrowheads="1"/>
          </p:cNvPicPr>
          <p:nvPr/>
        </p:nvPicPr>
        <p:blipFill>
          <a:blip r:embed="rId3"/>
          <a:srcRect/>
          <a:stretch>
            <a:fillRect/>
          </a:stretch>
        </p:blipFill>
        <p:spPr bwMode="auto">
          <a:xfrm>
            <a:off x="4572000" y="685800"/>
            <a:ext cx="4419600" cy="3124200"/>
          </a:xfrm>
          <a:prstGeom prst="rect">
            <a:avLst/>
          </a:prstGeom>
          <a:noFill/>
          <a:ln w="9525">
            <a:noFill/>
            <a:miter lim="800000"/>
            <a:headEnd/>
            <a:tailEnd/>
          </a:ln>
        </p:spPr>
      </p:pic>
      <p:pic>
        <p:nvPicPr>
          <p:cNvPr id="33796" name="Picture 5" descr="C:\Documents and Settings\Administrator\Desktop\photos 15-1113\100ND200\RM2_0118.JPG"/>
          <p:cNvPicPr>
            <a:picLocks noChangeAspect="1" noChangeArrowheads="1"/>
          </p:cNvPicPr>
          <p:nvPr/>
        </p:nvPicPr>
        <p:blipFill>
          <a:blip r:embed="rId4"/>
          <a:srcRect/>
          <a:stretch>
            <a:fillRect/>
          </a:stretch>
        </p:blipFill>
        <p:spPr bwMode="auto">
          <a:xfrm>
            <a:off x="152400" y="3886200"/>
            <a:ext cx="4267200" cy="2905125"/>
          </a:xfrm>
          <a:prstGeom prst="rect">
            <a:avLst/>
          </a:prstGeom>
          <a:noFill/>
          <a:ln w="9525">
            <a:noFill/>
            <a:miter lim="800000"/>
            <a:headEnd/>
            <a:tailEnd/>
          </a:ln>
        </p:spPr>
      </p:pic>
      <p:pic>
        <p:nvPicPr>
          <p:cNvPr id="33797" name="Picture 6" descr="C:\Documents and Settings\Administrator\Desktop\photos 15-1113\100ND200\RM2_0117.JPG"/>
          <p:cNvPicPr>
            <a:picLocks noChangeAspect="1" noChangeArrowheads="1"/>
          </p:cNvPicPr>
          <p:nvPr/>
        </p:nvPicPr>
        <p:blipFill>
          <a:blip r:embed="rId5"/>
          <a:srcRect/>
          <a:stretch>
            <a:fillRect/>
          </a:stretch>
        </p:blipFill>
        <p:spPr bwMode="auto">
          <a:xfrm>
            <a:off x="4572000" y="3886200"/>
            <a:ext cx="4419600" cy="2905125"/>
          </a:xfrm>
          <a:prstGeom prst="rect">
            <a:avLst/>
          </a:prstGeom>
          <a:noFill/>
          <a:ln w="9525">
            <a:noFill/>
            <a:miter lim="800000"/>
            <a:headEnd/>
            <a:tailEnd/>
          </a:ln>
        </p:spPr>
      </p:pic>
      <p:sp>
        <p:nvSpPr>
          <p:cNvPr id="33798" name="TextBox 5"/>
          <p:cNvSpPr txBox="1">
            <a:spLocks noChangeArrowheads="1"/>
          </p:cNvSpPr>
          <p:nvPr/>
        </p:nvSpPr>
        <p:spPr bwMode="auto">
          <a:xfrm>
            <a:off x="0" y="76200"/>
            <a:ext cx="9144000" cy="584200"/>
          </a:xfrm>
          <a:prstGeom prst="rect">
            <a:avLst/>
          </a:prstGeom>
          <a:noFill/>
          <a:ln w="9525">
            <a:noFill/>
            <a:miter lim="800000"/>
            <a:headEnd/>
            <a:tailEnd/>
          </a:ln>
        </p:spPr>
        <p:txBody>
          <a:bodyPr>
            <a:spAutoFit/>
          </a:bodyPr>
          <a:lstStyle/>
          <a:p>
            <a:pPr algn="ctr"/>
            <a:r>
              <a:rPr lang="en-US" sz="1600" b="1">
                <a:latin typeface="Tahoma" pitchFamily="34" charset="0"/>
              </a:rPr>
              <a:t>Hon’ble  Shri SS Mantha, Chairman AICTE &amp; Hon’ble Dr. Rajneesh Arora, Vice Chancellor, PTU at National Punjab Education Summit &amp; Awards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Haryana Education Summit &amp;</a:t>
            </a:r>
          </a:p>
          <a:p>
            <a:pPr algn="ctr"/>
            <a:r>
              <a:rPr lang="en-US" sz="4000">
                <a:cs typeface="Arial" charset="0"/>
              </a:rPr>
              <a:t>Awards </a:t>
            </a:r>
          </a:p>
          <a:p>
            <a:pPr algn="ctr"/>
            <a:r>
              <a:rPr lang="en-US" sz="4000">
                <a:cs typeface="Arial" charset="0"/>
              </a:rPr>
              <a:t>Held on 1</a:t>
            </a:r>
            <a:r>
              <a:rPr lang="en-US" sz="4000" baseline="30000">
                <a:cs typeface="Arial" charset="0"/>
              </a:rPr>
              <a:t>st</a:t>
            </a:r>
            <a:r>
              <a:rPr lang="en-US" sz="4000">
                <a:cs typeface="Arial" charset="0"/>
              </a:rPr>
              <a:t> February 2014</a:t>
            </a:r>
          </a:p>
          <a:p>
            <a:pPr algn="ctr"/>
            <a:r>
              <a:rPr lang="en-US" sz="4000">
                <a:cs typeface="Arial" charset="0"/>
              </a:rPr>
              <a:t>At Hisar Haryana.</a:t>
            </a:r>
          </a:p>
        </p:txBody>
      </p:sp>
      <p:grpSp>
        <p:nvGrpSpPr>
          <p:cNvPr id="2" name="Group 22"/>
          <p:cNvGrpSpPr>
            <a:grpSpLocks/>
          </p:cNvGrpSpPr>
          <p:nvPr/>
        </p:nvGrpSpPr>
        <p:grpSpPr bwMode="auto">
          <a:xfrm>
            <a:off x="4572000" y="30163"/>
            <a:ext cx="2209800" cy="1436687"/>
            <a:chOff x="76200" y="5257798"/>
            <a:chExt cx="2209800" cy="1435991"/>
          </a:xfrm>
        </p:grpSpPr>
        <p:sp>
          <p:nvSpPr>
            <p:cNvPr id="34823"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34824"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34820"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34821"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34822"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pictures\haryana awards\1.2.14 (Awards)\DSC_0566.JPG"/>
          <p:cNvPicPr>
            <a:picLocks noChangeAspect="1" noChangeArrowheads="1"/>
          </p:cNvPicPr>
          <p:nvPr/>
        </p:nvPicPr>
        <p:blipFill>
          <a:blip r:embed="rId2"/>
          <a:srcRect/>
          <a:stretch>
            <a:fillRect/>
          </a:stretch>
        </p:blipFill>
        <p:spPr bwMode="auto">
          <a:xfrm>
            <a:off x="4800600" y="3581400"/>
            <a:ext cx="4151313" cy="2779713"/>
          </a:xfrm>
          <a:prstGeom prst="rect">
            <a:avLst/>
          </a:prstGeom>
          <a:noFill/>
          <a:ln w="9525">
            <a:noFill/>
            <a:miter lim="800000"/>
            <a:headEnd/>
            <a:tailEnd/>
          </a:ln>
        </p:spPr>
      </p:pic>
      <p:pic>
        <p:nvPicPr>
          <p:cNvPr id="35843" name="Picture 3" descr="E:\pictures\haryana awards\1.2.14 (Awards)\DSC_0632.JPG"/>
          <p:cNvPicPr>
            <a:picLocks noChangeAspect="1" noChangeArrowheads="1"/>
          </p:cNvPicPr>
          <p:nvPr/>
        </p:nvPicPr>
        <p:blipFill>
          <a:blip r:embed="rId3"/>
          <a:srcRect/>
          <a:stretch>
            <a:fillRect/>
          </a:stretch>
        </p:blipFill>
        <p:spPr bwMode="auto">
          <a:xfrm>
            <a:off x="420688" y="3621088"/>
            <a:ext cx="4151312" cy="2779712"/>
          </a:xfrm>
          <a:prstGeom prst="rect">
            <a:avLst/>
          </a:prstGeom>
          <a:noFill/>
          <a:ln w="9525">
            <a:noFill/>
            <a:miter lim="800000"/>
            <a:headEnd/>
            <a:tailEnd/>
          </a:ln>
        </p:spPr>
      </p:pic>
      <p:pic>
        <p:nvPicPr>
          <p:cNvPr id="35844" name="Picture 4" descr="E:\pictures\haryana awards\1.2.14 (Awards)\DSC_0545.JPG"/>
          <p:cNvPicPr>
            <a:picLocks noChangeAspect="1" noChangeArrowheads="1"/>
          </p:cNvPicPr>
          <p:nvPr/>
        </p:nvPicPr>
        <p:blipFill>
          <a:blip r:embed="rId4"/>
          <a:srcRect/>
          <a:stretch>
            <a:fillRect/>
          </a:stretch>
        </p:blipFill>
        <p:spPr bwMode="auto">
          <a:xfrm>
            <a:off x="381000" y="381000"/>
            <a:ext cx="4187825" cy="2803525"/>
          </a:xfrm>
          <a:prstGeom prst="rect">
            <a:avLst/>
          </a:prstGeom>
          <a:noFill/>
          <a:ln w="9525">
            <a:noFill/>
            <a:miter lim="800000"/>
            <a:headEnd/>
            <a:tailEnd/>
          </a:ln>
        </p:spPr>
      </p:pic>
      <p:pic>
        <p:nvPicPr>
          <p:cNvPr id="35845" name="Picture 5" descr="E:\pictures\haryana awards\1.2.14 (Awards)\DSC_0542.JPG"/>
          <p:cNvPicPr>
            <a:picLocks noChangeAspect="1" noChangeArrowheads="1"/>
          </p:cNvPicPr>
          <p:nvPr/>
        </p:nvPicPr>
        <p:blipFill>
          <a:blip r:embed="rId5"/>
          <a:srcRect/>
          <a:stretch>
            <a:fillRect/>
          </a:stretch>
        </p:blipFill>
        <p:spPr bwMode="auto">
          <a:xfrm>
            <a:off x="4803775" y="381000"/>
            <a:ext cx="4187825" cy="2803525"/>
          </a:xfrm>
          <a:prstGeom prst="rect">
            <a:avLst/>
          </a:prstGeom>
          <a:noFill/>
          <a:ln w="9525">
            <a:noFill/>
            <a:miter lim="800000"/>
            <a:headEnd/>
            <a:tailEnd/>
          </a:ln>
        </p:spPr>
      </p:pic>
      <p:sp>
        <p:nvSpPr>
          <p:cNvPr id="35846" name="TextBox 5"/>
          <p:cNvSpPr txBox="1">
            <a:spLocks noChangeArrowheads="1"/>
          </p:cNvSpPr>
          <p:nvPr/>
        </p:nvSpPr>
        <p:spPr bwMode="auto">
          <a:xfrm>
            <a:off x="304800" y="3133725"/>
            <a:ext cx="4330700" cy="461963"/>
          </a:xfrm>
          <a:prstGeom prst="rect">
            <a:avLst/>
          </a:prstGeom>
          <a:noFill/>
          <a:ln w="9525">
            <a:noFill/>
            <a:miter lim="800000"/>
            <a:headEnd/>
            <a:tailEnd/>
          </a:ln>
        </p:spPr>
        <p:txBody>
          <a:bodyPr wrap="none">
            <a:spAutoFit/>
          </a:bodyPr>
          <a:lstStyle/>
          <a:p>
            <a:pPr algn="ctr"/>
            <a:r>
              <a:rPr lang="en-US" sz="1200"/>
              <a:t>Hon’ble Commissioner Yudhbir Singh Khyalia, Hisar Division </a:t>
            </a:r>
          </a:p>
          <a:p>
            <a:pPr algn="ctr"/>
            <a:r>
              <a:rPr lang="en-US" sz="1200"/>
              <a:t>being felicitated by Shri NK Goyal, President CMAI</a:t>
            </a:r>
          </a:p>
        </p:txBody>
      </p:sp>
      <p:sp>
        <p:nvSpPr>
          <p:cNvPr id="35847" name="TextBox 6"/>
          <p:cNvSpPr txBox="1">
            <a:spLocks noChangeArrowheads="1"/>
          </p:cNvSpPr>
          <p:nvPr/>
        </p:nvSpPr>
        <p:spPr bwMode="auto">
          <a:xfrm>
            <a:off x="4702175" y="3154363"/>
            <a:ext cx="3633788" cy="461962"/>
          </a:xfrm>
          <a:prstGeom prst="rect">
            <a:avLst/>
          </a:prstGeom>
          <a:noFill/>
          <a:ln w="9525">
            <a:noFill/>
            <a:miter lim="800000"/>
            <a:headEnd/>
            <a:tailEnd/>
          </a:ln>
        </p:spPr>
        <p:txBody>
          <a:bodyPr wrap="none">
            <a:spAutoFit/>
          </a:bodyPr>
          <a:lstStyle/>
          <a:p>
            <a:pPr algn="ctr"/>
            <a:r>
              <a:rPr lang="en-US" sz="1200"/>
              <a:t>Hon’ble M L Ranga, VC GJU</a:t>
            </a:r>
          </a:p>
          <a:p>
            <a:pPr algn="ctr"/>
            <a:r>
              <a:rPr lang="en-US" sz="1200"/>
              <a:t>being felicitated by Shri NK Goyal, President CMAI</a:t>
            </a:r>
          </a:p>
        </p:txBody>
      </p:sp>
      <p:sp>
        <p:nvSpPr>
          <p:cNvPr id="35848" name="TextBox 7"/>
          <p:cNvSpPr txBox="1">
            <a:spLocks noChangeArrowheads="1"/>
          </p:cNvSpPr>
          <p:nvPr/>
        </p:nvSpPr>
        <p:spPr bwMode="auto">
          <a:xfrm>
            <a:off x="2260600" y="6429375"/>
            <a:ext cx="863600" cy="276225"/>
          </a:xfrm>
          <a:prstGeom prst="rect">
            <a:avLst/>
          </a:prstGeom>
          <a:noFill/>
          <a:ln w="9525">
            <a:noFill/>
            <a:miter lim="800000"/>
            <a:headEnd/>
            <a:tailEnd/>
          </a:ln>
        </p:spPr>
        <p:txBody>
          <a:bodyPr wrap="none">
            <a:spAutoFit/>
          </a:bodyPr>
          <a:lstStyle/>
          <a:p>
            <a:pPr algn="ctr"/>
            <a:r>
              <a:rPr lang="en-US" sz="1200"/>
              <a:t>Awardees</a:t>
            </a:r>
          </a:p>
        </p:txBody>
      </p:sp>
      <p:sp>
        <p:nvSpPr>
          <p:cNvPr id="35849" name="TextBox 8"/>
          <p:cNvSpPr txBox="1">
            <a:spLocks noChangeArrowheads="1"/>
          </p:cNvSpPr>
          <p:nvPr/>
        </p:nvSpPr>
        <p:spPr bwMode="auto">
          <a:xfrm>
            <a:off x="6010275" y="6400800"/>
            <a:ext cx="1685925" cy="276225"/>
          </a:xfrm>
          <a:prstGeom prst="rect">
            <a:avLst/>
          </a:prstGeom>
          <a:noFill/>
          <a:ln w="9525">
            <a:noFill/>
            <a:miter lim="800000"/>
            <a:headEnd/>
            <a:tailEnd/>
          </a:ln>
        </p:spPr>
        <p:txBody>
          <a:bodyPr wrap="none">
            <a:spAutoFit/>
          </a:bodyPr>
          <a:lstStyle/>
          <a:p>
            <a:pPr algn="ctr"/>
            <a:r>
              <a:rPr lang="en-US" sz="1200"/>
              <a:t>Audiences at  NHESA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Andhra Pradesh Education Summit &amp;</a:t>
            </a:r>
          </a:p>
          <a:p>
            <a:pPr algn="ctr"/>
            <a:r>
              <a:rPr lang="en-US" sz="4000">
                <a:cs typeface="Arial" charset="0"/>
              </a:rPr>
              <a:t>Awards </a:t>
            </a:r>
          </a:p>
          <a:p>
            <a:pPr algn="ctr"/>
            <a:r>
              <a:rPr lang="en-US" sz="4000">
                <a:cs typeface="Arial" charset="0"/>
              </a:rPr>
              <a:t>Held on 1</a:t>
            </a:r>
            <a:r>
              <a:rPr lang="en-US" sz="4000" baseline="30000">
                <a:cs typeface="Arial" charset="0"/>
              </a:rPr>
              <a:t>st</a:t>
            </a:r>
            <a:r>
              <a:rPr lang="en-US" sz="4000">
                <a:cs typeface="Arial" charset="0"/>
              </a:rPr>
              <a:t> March 2014</a:t>
            </a:r>
          </a:p>
          <a:p>
            <a:pPr algn="ctr"/>
            <a:r>
              <a:rPr lang="en-US" sz="4000">
                <a:cs typeface="Arial" charset="0"/>
              </a:rPr>
              <a:t>At Anantapur.</a:t>
            </a:r>
          </a:p>
        </p:txBody>
      </p:sp>
      <p:grpSp>
        <p:nvGrpSpPr>
          <p:cNvPr id="2" name="Group 22"/>
          <p:cNvGrpSpPr>
            <a:grpSpLocks/>
          </p:cNvGrpSpPr>
          <p:nvPr/>
        </p:nvGrpSpPr>
        <p:grpSpPr bwMode="auto">
          <a:xfrm>
            <a:off x="4572000" y="30163"/>
            <a:ext cx="2209800" cy="1436687"/>
            <a:chOff x="76200" y="5257798"/>
            <a:chExt cx="2209800" cy="1435991"/>
          </a:xfrm>
        </p:grpSpPr>
        <p:sp>
          <p:nvSpPr>
            <p:cNvPr id="36871"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36872"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36868"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36869"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36870"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ci5.googleusercontent.com/proxy/NWL8bXClC3IIMyfOeby-k2qbRdTQ3WZl2CAxt6P_hHzkrrgdfXSwgMxAXExUwkpj_xv_er5D9h--Me_wx2VNcg_FYRcnMtwwGMu5SWx_BS9Wy2CQz0VF=s0-d-e1-ft#http://yraclub.files.wordpress.com/2014/03/dsc_3667.jpg?w=1000&amp;h="/>
          <p:cNvPicPr>
            <a:picLocks noChangeAspect="1" noChangeArrowheads="1"/>
          </p:cNvPicPr>
          <p:nvPr/>
        </p:nvPicPr>
        <p:blipFill>
          <a:blip r:embed="rId2"/>
          <a:srcRect/>
          <a:stretch>
            <a:fillRect/>
          </a:stretch>
        </p:blipFill>
        <p:spPr bwMode="auto">
          <a:xfrm>
            <a:off x="4648200" y="822325"/>
            <a:ext cx="4270375" cy="2835275"/>
          </a:xfrm>
          <a:prstGeom prst="rect">
            <a:avLst/>
          </a:prstGeom>
          <a:noFill/>
          <a:ln w="9525">
            <a:noFill/>
            <a:miter lim="800000"/>
            <a:headEnd/>
            <a:tailEnd/>
          </a:ln>
        </p:spPr>
      </p:pic>
      <p:pic>
        <p:nvPicPr>
          <p:cNvPr id="37891" name="Picture 4" descr="https://ci4.googleusercontent.com/proxy/wwiU-TlObQUmzX_3WkYC1lSbBl2UQtixDFii15S8OBRXKQgTqmSJc9oUOG4c4H2Y5hwrmWiSL6sgl19otnYW8fhsjYC-xqddelA5-x51vioNwR7q7DXi=s0-d-e1-ft#http://yraclub.files.wordpress.com/2014/03/dsc_3674.jpg?w=1000&amp;h="/>
          <p:cNvPicPr>
            <a:picLocks noChangeAspect="1" noChangeArrowheads="1"/>
          </p:cNvPicPr>
          <p:nvPr/>
        </p:nvPicPr>
        <p:blipFill>
          <a:blip r:embed="rId3"/>
          <a:srcRect/>
          <a:stretch>
            <a:fillRect/>
          </a:stretch>
        </p:blipFill>
        <p:spPr bwMode="auto">
          <a:xfrm>
            <a:off x="228600" y="3794125"/>
            <a:ext cx="4270375" cy="2835275"/>
          </a:xfrm>
          <a:prstGeom prst="rect">
            <a:avLst/>
          </a:prstGeom>
          <a:noFill/>
          <a:ln w="9525">
            <a:noFill/>
            <a:miter lim="800000"/>
            <a:headEnd/>
            <a:tailEnd/>
          </a:ln>
        </p:spPr>
      </p:pic>
      <p:pic>
        <p:nvPicPr>
          <p:cNvPr id="37892" name="Picture 6" descr="https://ci5.googleusercontent.com/proxy/Hw4DeoJsQdU0UVtEcJ9dQ8t0HnvCrlLS4hzQe9PVDhPbel0qk2mlht8fgQu2xUgjVd0jHYX0GwAAHW0hIfu0GRPDClKw1AYi2c2NB1ADKVZjmHvComiH=s0-d-e1-ft#http://yraclub.files.wordpress.com/2014/03/dsc_3663.jpg?w=1000&amp;h="/>
          <p:cNvPicPr>
            <a:picLocks noChangeAspect="1" noChangeArrowheads="1"/>
          </p:cNvPicPr>
          <p:nvPr/>
        </p:nvPicPr>
        <p:blipFill>
          <a:blip r:embed="rId4"/>
          <a:srcRect/>
          <a:stretch>
            <a:fillRect/>
          </a:stretch>
        </p:blipFill>
        <p:spPr bwMode="auto">
          <a:xfrm>
            <a:off x="304800" y="822325"/>
            <a:ext cx="4270375" cy="2835275"/>
          </a:xfrm>
          <a:prstGeom prst="rect">
            <a:avLst/>
          </a:prstGeom>
          <a:noFill/>
          <a:ln w="9525">
            <a:noFill/>
            <a:miter lim="800000"/>
            <a:headEnd/>
            <a:tailEnd/>
          </a:ln>
        </p:spPr>
      </p:pic>
      <p:pic>
        <p:nvPicPr>
          <p:cNvPr id="37893" name="Picture 8" descr="https://ci5.googleusercontent.com/proxy/S4mcMZfQTap6ORmraADvaSEcXajpX33zSa3PPf8YxsTEzUBw1idq9s4tphHpcb1cXfEwajhpApx7U0jTBkevOzqd-YQ0kzSrS75n2LC9SEmRGYbN-BIk=s0-d-e1-ft#http://yraclub.files.wordpress.com/2014/03/dsc_3649.jpg?w=1000&amp;h="/>
          <p:cNvPicPr>
            <a:picLocks noChangeAspect="1" noChangeArrowheads="1"/>
          </p:cNvPicPr>
          <p:nvPr/>
        </p:nvPicPr>
        <p:blipFill>
          <a:blip r:embed="rId5"/>
          <a:srcRect/>
          <a:stretch>
            <a:fillRect/>
          </a:stretch>
        </p:blipFill>
        <p:spPr bwMode="auto">
          <a:xfrm>
            <a:off x="4648200" y="3794125"/>
            <a:ext cx="4270375" cy="2835275"/>
          </a:xfrm>
          <a:prstGeom prst="rect">
            <a:avLst/>
          </a:prstGeom>
          <a:noFill/>
          <a:ln w="9525">
            <a:noFill/>
            <a:miter lim="800000"/>
            <a:headEnd/>
            <a:tailEnd/>
          </a:ln>
        </p:spPr>
      </p:pic>
      <p:sp>
        <p:nvSpPr>
          <p:cNvPr id="37894" name="TextBox 5"/>
          <p:cNvSpPr txBox="1">
            <a:spLocks noChangeArrowheads="1"/>
          </p:cNvSpPr>
          <p:nvPr/>
        </p:nvSpPr>
        <p:spPr bwMode="auto">
          <a:xfrm>
            <a:off x="-47625" y="120650"/>
            <a:ext cx="9525000" cy="738188"/>
          </a:xfrm>
          <a:prstGeom prst="rect">
            <a:avLst/>
          </a:prstGeom>
          <a:noFill/>
          <a:ln w="9525">
            <a:noFill/>
            <a:miter lim="800000"/>
            <a:headEnd/>
            <a:tailEnd/>
          </a:ln>
        </p:spPr>
        <p:txBody>
          <a:bodyPr>
            <a:spAutoFit/>
          </a:bodyPr>
          <a:lstStyle/>
          <a:p>
            <a:r>
              <a:rPr lang="en-US" sz="1400" b="1"/>
              <a:t>The Awards in Andhra Pradesh were presented by Hon’ble Prof. Y Venkatarami Reddy, Former Member</a:t>
            </a:r>
          </a:p>
          <a:p>
            <a:r>
              <a:rPr lang="en-US" sz="1400" b="1"/>
              <a:t> UPSC &amp; Hon’ble Prof. K lal Kishore, Vice Chancellor Jawaharlal Nehru  Technological University, Anantapur</a:t>
            </a:r>
          </a:p>
          <a:p>
            <a:endParaRPr lang="en-US" sz="14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Jharkhand Education Summit &amp;</a:t>
            </a:r>
          </a:p>
          <a:p>
            <a:pPr algn="ctr"/>
            <a:r>
              <a:rPr lang="en-US" sz="4000">
                <a:cs typeface="Arial" charset="0"/>
              </a:rPr>
              <a:t>Awards </a:t>
            </a:r>
          </a:p>
          <a:p>
            <a:pPr algn="ctr"/>
            <a:r>
              <a:rPr lang="en-US" sz="4000">
                <a:cs typeface="Arial" charset="0"/>
              </a:rPr>
              <a:t>Held on 24</a:t>
            </a:r>
            <a:r>
              <a:rPr lang="en-US" sz="4000" baseline="30000">
                <a:cs typeface="Arial" charset="0"/>
              </a:rPr>
              <a:t>th</a:t>
            </a:r>
            <a:r>
              <a:rPr lang="en-US" sz="4000">
                <a:cs typeface="Arial" charset="0"/>
              </a:rPr>
              <a:t>  March 2014</a:t>
            </a:r>
          </a:p>
          <a:p>
            <a:pPr algn="ctr"/>
            <a:r>
              <a:rPr lang="en-US" sz="4000">
                <a:cs typeface="Arial" charset="0"/>
              </a:rPr>
              <a:t>At Ranchi.</a:t>
            </a:r>
          </a:p>
        </p:txBody>
      </p:sp>
      <p:grpSp>
        <p:nvGrpSpPr>
          <p:cNvPr id="2" name="Group 22"/>
          <p:cNvGrpSpPr>
            <a:grpSpLocks/>
          </p:cNvGrpSpPr>
          <p:nvPr/>
        </p:nvGrpSpPr>
        <p:grpSpPr bwMode="auto">
          <a:xfrm>
            <a:off x="4572000" y="30163"/>
            <a:ext cx="2209800" cy="1436687"/>
            <a:chOff x="76200" y="5257798"/>
            <a:chExt cx="2209800" cy="1435991"/>
          </a:xfrm>
        </p:grpSpPr>
        <p:sp>
          <p:nvSpPr>
            <p:cNvPr id="38919"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38920"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38916"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38917"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38918"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Administrator\Desktop\1.jpg"/>
          <p:cNvPicPr>
            <a:picLocks noChangeAspect="1" noChangeArrowheads="1"/>
          </p:cNvPicPr>
          <p:nvPr/>
        </p:nvPicPr>
        <p:blipFill>
          <a:blip r:embed="rId2"/>
          <a:srcRect/>
          <a:stretch>
            <a:fillRect/>
          </a:stretch>
        </p:blipFill>
        <p:spPr bwMode="auto">
          <a:xfrm>
            <a:off x="4648200" y="839788"/>
            <a:ext cx="4270375" cy="2855912"/>
          </a:xfrm>
          <a:prstGeom prst="rect">
            <a:avLst/>
          </a:prstGeom>
          <a:noFill/>
          <a:ln w="9525">
            <a:noFill/>
            <a:miter lim="800000"/>
            <a:headEnd/>
            <a:tailEnd/>
          </a:ln>
        </p:spPr>
      </p:pic>
      <p:pic>
        <p:nvPicPr>
          <p:cNvPr id="39939" name="Picture 3" descr="C:\Documents and Settings\Administrator\Desktop\2.jpg"/>
          <p:cNvPicPr>
            <a:picLocks noChangeAspect="1" noChangeArrowheads="1"/>
          </p:cNvPicPr>
          <p:nvPr/>
        </p:nvPicPr>
        <p:blipFill>
          <a:blip r:embed="rId3"/>
          <a:srcRect/>
          <a:stretch>
            <a:fillRect/>
          </a:stretch>
        </p:blipFill>
        <p:spPr bwMode="auto">
          <a:xfrm>
            <a:off x="228600" y="839788"/>
            <a:ext cx="4270375" cy="2855912"/>
          </a:xfrm>
          <a:prstGeom prst="rect">
            <a:avLst/>
          </a:prstGeom>
          <a:noFill/>
          <a:ln w="9525">
            <a:noFill/>
            <a:miter lim="800000"/>
            <a:headEnd/>
            <a:tailEnd/>
          </a:ln>
        </p:spPr>
      </p:pic>
      <p:pic>
        <p:nvPicPr>
          <p:cNvPr id="39940" name="Picture 4" descr="C:\Documents and Settings\Administrator\Desktop\3.jpg"/>
          <p:cNvPicPr>
            <a:picLocks noChangeAspect="1" noChangeArrowheads="1"/>
          </p:cNvPicPr>
          <p:nvPr/>
        </p:nvPicPr>
        <p:blipFill>
          <a:blip r:embed="rId4"/>
          <a:srcRect/>
          <a:stretch>
            <a:fillRect/>
          </a:stretch>
        </p:blipFill>
        <p:spPr bwMode="auto">
          <a:xfrm>
            <a:off x="4648200" y="3848100"/>
            <a:ext cx="4270375" cy="2857500"/>
          </a:xfrm>
          <a:prstGeom prst="rect">
            <a:avLst/>
          </a:prstGeom>
          <a:noFill/>
          <a:ln w="9525">
            <a:noFill/>
            <a:miter lim="800000"/>
            <a:headEnd/>
            <a:tailEnd/>
          </a:ln>
        </p:spPr>
      </p:pic>
      <p:pic>
        <p:nvPicPr>
          <p:cNvPr id="39941" name="Picture 5" descr="C:\Documents and Settings\Administrator\Desktop\4.jpg"/>
          <p:cNvPicPr>
            <a:picLocks noChangeAspect="1" noChangeArrowheads="1"/>
          </p:cNvPicPr>
          <p:nvPr/>
        </p:nvPicPr>
        <p:blipFill>
          <a:blip r:embed="rId5"/>
          <a:srcRect/>
          <a:stretch>
            <a:fillRect/>
          </a:stretch>
        </p:blipFill>
        <p:spPr bwMode="auto">
          <a:xfrm>
            <a:off x="228600" y="3848100"/>
            <a:ext cx="4270375" cy="2857500"/>
          </a:xfrm>
          <a:prstGeom prst="rect">
            <a:avLst/>
          </a:prstGeom>
          <a:noFill/>
          <a:ln w="9525">
            <a:noFill/>
            <a:miter lim="800000"/>
            <a:headEnd/>
            <a:tailEnd/>
          </a:ln>
        </p:spPr>
      </p:pic>
      <p:sp>
        <p:nvSpPr>
          <p:cNvPr id="39942" name="TextBox 5"/>
          <p:cNvSpPr txBox="1">
            <a:spLocks noChangeArrowheads="1"/>
          </p:cNvSpPr>
          <p:nvPr/>
        </p:nvSpPr>
        <p:spPr bwMode="auto">
          <a:xfrm>
            <a:off x="-47625" y="120650"/>
            <a:ext cx="9525000" cy="954088"/>
          </a:xfrm>
          <a:prstGeom prst="rect">
            <a:avLst/>
          </a:prstGeom>
          <a:noFill/>
          <a:ln w="9525">
            <a:noFill/>
            <a:miter lim="800000"/>
            <a:headEnd/>
            <a:tailEnd/>
          </a:ln>
        </p:spPr>
        <p:txBody>
          <a:bodyPr>
            <a:spAutoFit/>
          </a:bodyPr>
          <a:lstStyle/>
          <a:p>
            <a:r>
              <a:rPr lang="en-US" sz="1400" b="1"/>
              <a:t>The Awards in Jharkhand were presented by Hon’ble Prof. Dr. L.N Bhagat,  Vice Chancellor, Ranchi University, Shri Nalin Kumar, OSD (J) to the Hon’ble Governor Jharkhand, Dr A.K Pandey, IAS, Additional </a:t>
            </a:r>
          </a:p>
          <a:p>
            <a:r>
              <a:rPr lang="en-US" sz="1400" b="1"/>
              <a:t>Chief Secretary Sci &amp; Tech, Govt. of Jharkhand &amp; DG Shri Krishna Institute of Public Administration.</a:t>
            </a:r>
          </a:p>
          <a:p>
            <a:endParaRPr lang="en-US" sz="14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Himachal Pradesh Education Summit &amp;</a:t>
            </a:r>
          </a:p>
          <a:p>
            <a:pPr algn="ctr"/>
            <a:r>
              <a:rPr lang="en-US" sz="4000">
                <a:cs typeface="Arial" charset="0"/>
              </a:rPr>
              <a:t>Awards </a:t>
            </a:r>
          </a:p>
          <a:p>
            <a:pPr algn="ctr"/>
            <a:r>
              <a:rPr lang="en-US" sz="4000">
                <a:cs typeface="Arial" charset="0"/>
              </a:rPr>
              <a:t>Held on 19th April 2014</a:t>
            </a:r>
          </a:p>
          <a:p>
            <a:pPr algn="ctr"/>
            <a:r>
              <a:rPr lang="en-US" sz="4000">
                <a:cs typeface="Arial" charset="0"/>
              </a:rPr>
              <a:t>At Shimla.</a:t>
            </a:r>
          </a:p>
        </p:txBody>
      </p:sp>
      <p:grpSp>
        <p:nvGrpSpPr>
          <p:cNvPr id="2" name="Group 22"/>
          <p:cNvGrpSpPr>
            <a:grpSpLocks/>
          </p:cNvGrpSpPr>
          <p:nvPr/>
        </p:nvGrpSpPr>
        <p:grpSpPr bwMode="auto">
          <a:xfrm>
            <a:off x="4572000" y="30163"/>
            <a:ext cx="2209800" cy="1436687"/>
            <a:chOff x="76200" y="5257798"/>
            <a:chExt cx="2209800" cy="1435991"/>
          </a:xfrm>
        </p:grpSpPr>
        <p:sp>
          <p:nvSpPr>
            <p:cNvPr id="40967"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40968"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40964"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40965"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40966"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0" y="107950"/>
            <a:ext cx="9144000" cy="830263"/>
          </a:xfrm>
          <a:prstGeom prst="rect">
            <a:avLst/>
          </a:prstGeom>
          <a:noFill/>
          <a:ln w="9525">
            <a:noFill/>
            <a:miter lim="800000"/>
            <a:headEnd/>
            <a:tailEnd/>
          </a:ln>
        </p:spPr>
        <p:txBody>
          <a:bodyPr>
            <a:spAutoFit/>
          </a:bodyPr>
          <a:lstStyle/>
          <a:p>
            <a:pPr algn="ctr"/>
            <a:r>
              <a:rPr lang="en-US" sz="1600" b="1"/>
              <a:t>The Awards in Himachal were presented by Hon’ble Dr. Prof. A.D.N. Bajpai, Vice Chancellor, Himachal Pradesh University, Shimla ; Hon’ble Mrs Suneeta Mukherjee, IAS ( Retd.) Former UNFPA representative; Mr. Yogesh Kocchar, Director Microsoft</a:t>
            </a:r>
          </a:p>
        </p:txBody>
      </p:sp>
      <p:pic>
        <p:nvPicPr>
          <p:cNvPr id="41987" name="Picture 2" descr="DSC_0126"/>
          <p:cNvPicPr>
            <a:picLocks noChangeArrowheads="1"/>
          </p:cNvPicPr>
          <p:nvPr/>
        </p:nvPicPr>
        <p:blipFill>
          <a:blip r:embed="rId2"/>
          <a:srcRect/>
          <a:stretch>
            <a:fillRect/>
          </a:stretch>
        </p:blipFill>
        <p:spPr bwMode="auto">
          <a:xfrm>
            <a:off x="4492625" y="3886200"/>
            <a:ext cx="4270375" cy="2852738"/>
          </a:xfrm>
          <a:prstGeom prst="rect">
            <a:avLst/>
          </a:prstGeom>
          <a:noFill/>
          <a:ln w="9525">
            <a:noFill/>
            <a:miter lim="800000"/>
            <a:headEnd/>
            <a:tailEnd/>
          </a:ln>
        </p:spPr>
      </p:pic>
      <p:pic>
        <p:nvPicPr>
          <p:cNvPr id="41988" name="Picture 4" descr="DSC_0136"/>
          <p:cNvPicPr>
            <a:picLocks noChangeArrowheads="1"/>
          </p:cNvPicPr>
          <p:nvPr/>
        </p:nvPicPr>
        <p:blipFill>
          <a:blip r:embed="rId3"/>
          <a:srcRect/>
          <a:stretch>
            <a:fillRect/>
          </a:stretch>
        </p:blipFill>
        <p:spPr bwMode="auto">
          <a:xfrm>
            <a:off x="4495800" y="990600"/>
            <a:ext cx="4270375" cy="2852738"/>
          </a:xfrm>
          <a:prstGeom prst="rect">
            <a:avLst/>
          </a:prstGeom>
          <a:noFill/>
          <a:ln w="9525">
            <a:noFill/>
            <a:miter lim="800000"/>
            <a:headEnd/>
            <a:tailEnd/>
          </a:ln>
        </p:spPr>
      </p:pic>
      <p:pic>
        <p:nvPicPr>
          <p:cNvPr id="41989" name="Picture 6" descr="DSC_0123"/>
          <p:cNvPicPr>
            <a:picLocks noChangeArrowheads="1"/>
          </p:cNvPicPr>
          <p:nvPr/>
        </p:nvPicPr>
        <p:blipFill>
          <a:blip r:embed="rId4"/>
          <a:srcRect/>
          <a:stretch>
            <a:fillRect/>
          </a:stretch>
        </p:blipFill>
        <p:spPr bwMode="auto">
          <a:xfrm>
            <a:off x="152400" y="3886200"/>
            <a:ext cx="4270375" cy="2852738"/>
          </a:xfrm>
          <a:prstGeom prst="rect">
            <a:avLst/>
          </a:prstGeom>
          <a:noFill/>
          <a:ln w="9525">
            <a:noFill/>
            <a:miter lim="800000"/>
            <a:headEnd/>
            <a:tailEnd/>
          </a:ln>
        </p:spPr>
      </p:pic>
      <p:pic>
        <p:nvPicPr>
          <p:cNvPr id="41990" name="Picture 8" descr="DSC_0166"/>
          <p:cNvPicPr>
            <a:picLocks noChangeArrowheads="1"/>
          </p:cNvPicPr>
          <p:nvPr/>
        </p:nvPicPr>
        <p:blipFill>
          <a:blip r:embed="rId5"/>
          <a:srcRect/>
          <a:stretch>
            <a:fillRect/>
          </a:stretch>
        </p:blipFill>
        <p:spPr bwMode="auto">
          <a:xfrm>
            <a:off x="152400" y="990600"/>
            <a:ext cx="4270375" cy="285273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Assam Education Summit &amp;</a:t>
            </a:r>
          </a:p>
          <a:p>
            <a:pPr algn="ctr"/>
            <a:r>
              <a:rPr lang="en-US" sz="4000">
                <a:cs typeface="Arial" charset="0"/>
              </a:rPr>
              <a:t>Awards </a:t>
            </a:r>
          </a:p>
          <a:p>
            <a:pPr algn="ctr"/>
            <a:r>
              <a:rPr lang="en-US" sz="4000">
                <a:cs typeface="Arial" charset="0"/>
              </a:rPr>
              <a:t>Held on 26th April 2014</a:t>
            </a:r>
          </a:p>
          <a:p>
            <a:pPr algn="ctr"/>
            <a:r>
              <a:rPr lang="en-US" sz="4000">
                <a:cs typeface="Arial" charset="0"/>
              </a:rPr>
              <a:t>At Guwahati.</a:t>
            </a:r>
          </a:p>
        </p:txBody>
      </p:sp>
      <p:grpSp>
        <p:nvGrpSpPr>
          <p:cNvPr id="2" name="Group 22"/>
          <p:cNvGrpSpPr>
            <a:grpSpLocks/>
          </p:cNvGrpSpPr>
          <p:nvPr/>
        </p:nvGrpSpPr>
        <p:grpSpPr bwMode="auto">
          <a:xfrm>
            <a:off x="4572000" y="30163"/>
            <a:ext cx="2209800" cy="1436687"/>
            <a:chOff x="76200" y="5257798"/>
            <a:chExt cx="2209800" cy="1435991"/>
          </a:xfrm>
        </p:grpSpPr>
        <p:sp>
          <p:nvSpPr>
            <p:cNvPr id="43015"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43016"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43012"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43013"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43014"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1222375" y="1295400"/>
            <a:ext cx="7540625" cy="461963"/>
          </a:xfrm>
          <a:prstGeom prst="rect">
            <a:avLst/>
          </a:prstGeom>
          <a:noFill/>
          <a:ln w="9525">
            <a:noFill/>
            <a:miter lim="800000"/>
            <a:headEnd/>
            <a:tailEnd/>
          </a:ln>
        </p:spPr>
        <p:txBody>
          <a:bodyPr wrap="none">
            <a:spAutoFit/>
          </a:bodyPr>
          <a:lstStyle/>
          <a:p>
            <a:r>
              <a:rPr lang="en-US" sz="2400" b="1" u="sng"/>
              <a:t>Vice Chancellors with whom CMAI is associated</a:t>
            </a:r>
          </a:p>
        </p:txBody>
      </p:sp>
      <p:pic>
        <p:nvPicPr>
          <p:cNvPr id="7171" name="Picture 8" descr="C:\Documents and Settings\user\Desktop\logonewcmai.JPG"/>
          <p:cNvPicPr>
            <a:picLocks noChangeAspect="1" noChangeArrowheads="1"/>
          </p:cNvPicPr>
          <p:nvPr/>
        </p:nvPicPr>
        <p:blipFill>
          <a:blip r:embed="rId2"/>
          <a:srcRect/>
          <a:stretch>
            <a:fillRect/>
          </a:stretch>
        </p:blipFill>
        <p:spPr bwMode="auto">
          <a:xfrm>
            <a:off x="0" y="11113"/>
            <a:ext cx="3013075" cy="815975"/>
          </a:xfrm>
          <a:prstGeom prst="rect">
            <a:avLst/>
          </a:prstGeom>
          <a:noFill/>
          <a:ln w="9525">
            <a:noFill/>
            <a:miter lim="800000"/>
            <a:headEnd/>
            <a:tailEnd/>
          </a:ln>
        </p:spPr>
      </p:pic>
      <p:pic>
        <p:nvPicPr>
          <p:cNvPr id="7172" name="Picture 23" descr="flag"/>
          <p:cNvPicPr>
            <a:picLocks noChangeAspect="1" noChangeArrowheads="1" noCrop="1"/>
          </p:cNvPicPr>
          <p:nvPr/>
        </p:nvPicPr>
        <p:blipFill>
          <a:blip r:embed="rId3"/>
          <a:srcRect/>
          <a:stretch>
            <a:fillRect/>
          </a:stretch>
        </p:blipFill>
        <p:spPr bwMode="auto">
          <a:xfrm>
            <a:off x="8496300" y="0"/>
            <a:ext cx="647700" cy="476250"/>
          </a:xfrm>
          <a:prstGeom prst="rect">
            <a:avLst/>
          </a:prstGeom>
          <a:noFill/>
          <a:ln w="9525">
            <a:noFill/>
            <a:miter lim="800000"/>
            <a:headEnd/>
            <a:tailEnd/>
          </a:ln>
        </p:spPr>
      </p:pic>
      <p:pic>
        <p:nvPicPr>
          <p:cNvPr id="7173" name="Picture 2" descr="http://gauhati.ac.in/files/uploaded_files/file1031.jpg"/>
          <p:cNvPicPr>
            <a:picLocks noChangeAspect="1" noChangeArrowheads="1"/>
          </p:cNvPicPr>
          <p:nvPr/>
        </p:nvPicPr>
        <p:blipFill>
          <a:blip r:embed="rId4"/>
          <a:srcRect/>
          <a:stretch>
            <a:fillRect/>
          </a:stretch>
        </p:blipFill>
        <p:spPr bwMode="auto">
          <a:xfrm>
            <a:off x="152400" y="2209800"/>
            <a:ext cx="1676400" cy="1676400"/>
          </a:xfrm>
          <a:prstGeom prst="rect">
            <a:avLst/>
          </a:prstGeom>
          <a:noFill/>
          <a:ln w="9525">
            <a:noFill/>
            <a:miter lim="800000"/>
            <a:headEnd/>
            <a:tailEnd/>
          </a:ln>
        </p:spPr>
      </p:pic>
      <p:pic>
        <p:nvPicPr>
          <p:cNvPr id="7174" name="Picture 4" descr="http://i.imgur.com/JVTvb.jpg"/>
          <p:cNvPicPr>
            <a:picLocks noChangeArrowheads="1"/>
          </p:cNvPicPr>
          <p:nvPr/>
        </p:nvPicPr>
        <p:blipFill>
          <a:blip r:embed="rId5"/>
          <a:srcRect/>
          <a:stretch>
            <a:fillRect/>
          </a:stretch>
        </p:blipFill>
        <p:spPr bwMode="auto">
          <a:xfrm>
            <a:off x="2514600" y="2209800"/>
            <a:ext cx="1673225" cy="1673225"/>
          </a:xfrm>
          <a:prstGeom prst="rect">
            <a:avLst/>
          </a:prstGeom>
          <a:noFill/>
          <a:ln w="9525">
            <a:noFill/>
            <a:miter lim="800000"/>
            <a:headEnd/>
            <a:tailEnd/>
          </a:ln>
        </p:spPr>
      </p:pic>
      <p:sp>
        <p:nvSpPr>
          <p:cNvPr id="7175" name="TextBox 20"/>
          <p:cNvSpPr txBox="1">
            <a:spLocks noChangeArrowheads="1"/>
          </p:cNvSpPr>
          <p:nvPr/>
        </p:nvSpPr>
        <p:spPr bwMode="auto">
          <a:xfrm>
            <a:off x="617538" y="3848100"/>
            <a:ext cx="763587" cy="322263"/>
          </a:xfrm>
          <a:prstGeom prst="rect">
            <a:avLst/>
          </a:prstGeom>
          <a:noFill/>
          <a:ln w="9525">
            <a:noFill/>
            <a:miter lim="800000"/>
            <a:headEnd/>
            <a:tailEnd/>
          </a:ln>
        </p:spPr>
        <p:txBody>
          <a:bodyPr wrap="none">
            <a:spAutoFit/>
          </a:bodyPr>
          <a:lstStyle/>
          <a:p>
            <a:pPr algn="ctr"/>
            <a:r>
              <a:rPr lang="en-US" sz="500" b="1"/>
              <a:t>Dr. Mridul Hazarika</a:t>
            </a:r>
          </a:p>
          <a:p>
            <a:pPr algn="ctr"/>
            <a:r>
              <a:rPr lang="en-US" sz="500" b="1"/>
              <a:t>Vice Chancellor</a:t>
            </a:r>
          </a:p>
          <a:p>
            <a:pPr algn="ctr"/>
            <a:r>
              <a:rPr lang="en-US" sz="500" b="1"/>
              <a:t>Gauhati University</a:t>
            </a:r>
          </a:p>
        </p:txBody>
      </p:sp>
      <p:sp>
        <p:nvSpPr>
          <p:cNvPr id="7176" name="TextBox 20"/>
          <p:cNvSpPr txBox="1">
            <a:spLocks noChangeArrowheads="1"/>
          </p:cNvSpPr>
          <p:nvPr/>
        </p:nvSpPr>
        <p:spPr bwMode="auto">
          <a:xfrm>
            <a:off x="3008313" y="3835400"/>
            <a:ext cx="860425" cy="323850"/>
          </a:xfrm>
          <a:prstGeom prst="rect">
            <a:avLst/>
          </a:prstGeom>
          <a:noFill/>
          <a:ln w="9525">
            <a:noFill/>
            <a:miter lim="800000"/>
            <a:headEnd/>
            <a:tailEnd/>
          </a:ln>
        </p:spPr>
        <p:txBody>
          <a:bodyPr wrap="none">
            <a:spAutoFit/>
          </a:bodyPr>
          <a:lstStyle/>
          <a:p>
            <a:pPr algn="ctr"/>
            <a:r>
              <a:rPr lang="en-US" sz="500" b="1"/>
              <a:t>Prof. R.Lalthantluanga</a:t>
            </a:r>
          </a:p>
          <a:p>
            <a:pPr algn="ctr"/>
            <a:r>
              <a:rPr lang="en-US" sz="500" b="1"/>
              <a:t>Vice Chancellor</a:t>
            </a:r>
          </a:p>
          <a:p>
            <a:pPr algn="ctr"/>
            <a:r>
              <a:rPr lang="en-US" sz="500" b="1"/>
              <a:t>Mizoram University</a:t>
            </a:r>
          </a:p>
        </p:txBody>
      </p:sp>
      <p:pic>
        <p:nvPicPr>
          <p:cNvPr id="7177" name="Picture 6" descr="vc"/>
          <p:cNvPicPr>
            <a:picLocks noChangeArrowheads="1"/>
          </p:cNvPicPr>
          <p:nvPr/>
        </p:nvPicPr>
        <p:blipFill>
          <a:blip r:embed="rId6"/>
          <a:srcRect/>
          <a:stretch>
            <a:fillRect/>
          </a:stretch>
        </p:blipFill>
        <p:spPr bwMode="auto">
          <a:xfrm>
            <a:off x="4803775" y="2209800"/>
            <a:ext cx="1673225" cy="1673225"/>
          </a:xfrm>
          <a:prstGeom prst="rect">
            <a:avLst/>
          </a:prstGeom>
          <a:noFill/>
          <a:ln w="9525">
            <a:noFill/>
            <a:miter lim="800000"/>
            <a:headEnd/>
            <a:tailEnd/>
          </a:ln>
        </p:spPr>
      </p:pic>
      <p:sp>
        <p:nvSpPr>
          <p:cNvPr id="7178" name="TextBox 20"/>
          <p:cNvSpPr txBox="1">
            <a:spLocks noChangeArrowheads="1"/>
          </p:cNvSpPr>
          <p:nvPr/>
        </p:nvSpPr>
        <p:spPr bwMode="auto">
          <a:xfrm>
            <a:off x="5227638" y="3846513"/>
            <a:ext cx="757237" cy="322262"/>
          </a:xfrm>
          <a:prstGeom prst="rect">
            <a:avLst/>
          </a:prstGeom>
          <a:noFill/>
          <a:ln w="9525">
            <a:noFill/>
            <a:miter lim="800000"/>
            <a:headEnd/>
            <a:tailEnd/>
          </a:ln>
        </p:spPr>
        <p:txBody>
          <a:bodyPr wrap="none">
            <a:spAutoFit/>
          </a:bodyPr>
          <a:lstStyle/>
          <a:p>
            <a:pPr algn="ctr"/>
            <a:r>
              <a:rPr lang="en-US" sz="500" b="1"/>
              <a:t>Dr. H. Maheshappa</a:t>
            </a:r>
          </a:p>
          <a:p>
            <a:pPr algn="ctr"/>
            <a:r>
              <a:rPr lang="en-US" sz="500" b="1"/>
              <a:t>Vice Chancellor</a:t>
            </a:r>
          </a:p>
          <a:p>
            <a:pPr algn="ctr"/>
            <a:r>
              <a:rPr lang="en-US" sz="500" b="1"/>
              <a:t>VTU</a:t>
            </a:r>
          </a:p>
        </p:txBody>
      </p:sp>
      <p:pic>
        <p:nvPicPr>
          <p:cNvPr id="7179" name="Picture 7"/>
          <p:cNvPicPr>
            <a:picLocks noChangeArrowheads="1"/>
          </p:cNvPicPr>
          <p:nvPr/>
        </p:nvPicPr>
        <p:blipFill>
          <a:blip r:embed="rId7"/>
          <a:srcRect/>
          <a:stretch>
            <a:fillRect/>
          </a:stretch>
        </p:blipFill>
        <p:spPr bwMode="auto">
          <a:xfrm>
            <a:off x="3592513" y="4419600"/>
            <a:ext cx="1673225" cy="1673225"/>
          </a:xfrm>
          <a:prstGeom prst="rect">
            <a:avLst/>
          </a:prstGeom>
          <a:noFill/>
          <a:ln w="9525">
            <a:noFill/>
            <a:miter lim="800000"/>
            <a:headEnd/>
            <a:tailEnd/>
          </a:ln>
        </p:spPr>
      </p:pic>
      <p:sp>
        <p:nvSpPr>
          <p:cNvPr id="7180" name="TextBox 20"/>
          <p:cNvSpPr txBox="1">
            <a:spLocks noChangeArrowheads="1"/>
          </p:cNvSpPr>
          <p:nvPr/>
        </p:nvSpPr>
        <p:spPr bwMode="auto">
          <a:xfrm>
            <a:off x="4206875" y="6065838"/>
            <a:ext cx="681038" cy="323850"/>
          </a:xfrm>
          <a:prstGeom prst="rect">
            <a:avLst/>
          </a:prstGeom>
          <a:noFill/>
          <a:ln w="9525">
            <a:noFill/>
            <a:miter lim="800000"/>
            <a:headEnd/>
            <a:tailEnd/>
          </a:ln>
        </p:spPr>
        <p:txBody>
          <a:bodyPr wrap="none">
            <a:spAutoFit/>
          </a:bodyPr>
          <a:lstStyle/>
          <a:p>
            <a:pPr algn="ctr"/>
            <a:r>
              <a:rPr lang="en-US" sz="500" b="1"/>
              <a:t>Prof. P.P Mathur</a:t>
            </a:r>
          </a:p>
          <a:p>
            <a:pPr algn="ctr"/>
            <a:r>
              <a:rPr lang="en-US" sz="500" b="1"/>
              <a:t>Vice Chancellor</a:t>
            </a:r>
          </a:p>
          <a:p>
            <a:pPr algn="ctr"/>
            <a:r>
              <a:rPr lang="en-US" sz="500" b="1"/>
              <a:t>KIIT University</a:t>
            </a:r>
          </a:p>
        </p:txBody>
      </p:sp>
      <p:pic>
        <p:nvPicPr>
          <p:cNvPr id="7181" name="Picture 9" descr="http://www.newswing.com/sites/default/files/styles/medium/public/lnbhagat_vcRU.jpg?itok=2FbpziG6"/>
          <p:cNvPicPr>
            <a:picLocks noChangeArrowheads="1"/>
          </p:cNvPicPr>
          <p:nvPr/>
        </p:nvPicPr>
        <p:blipFill>
          <a:blip r:embed="rId8"/>
          <a:srcRect/>
          <a:stretch>
            <a:fillRect/>
          </a:stretch>
        </p:blipFill>
        <p:spPr bwMode="auto">
          <a:xfrm>
            <a:off x="87313" y="4419600"/>
            <a:ext cx="1673225" cy="1673225"/>
          </a:xfrm>
          <a:prstGeom prst="rect">
            <a:avLst/>
          </a:prstGeom>
          <a:noFill/>
          <a:ln w="9525">
            <a:noFill/>
            <a:miter lim="800000"/>
            <a:headEnd/>
            <a:tailEnd/>
          </a:ln>
        </p:spPr>
      </p:pic>
      <p:sp>
        <p:nvSpPr>
          <p:cNvPr id="7182" name="TextBox 20"/>
          <p:cNvSpPr txBox="1">
            <a:spLocks noChangeArrowheads="1"/>
          </p:cNvSpPr>
          <p:nvPr/>
        </p:nvSpPr>
        <p:spPr bwMode="auto">
          <a:xfrm>
            <a:off x="619125" y="6046788"/>
            <a:ext cx="722313" cy="323850"/>
          </a:xfrm>
          <a:prstGeom prst="rect">
            <a:avLst/>
          </a:prstGeom>
          <a:noFill/>
          <a:ln w="9525">
            <a:noFill/>
            <a:miter lim="800000"/>
            <a:headEnd/>
            <a:tailEnd/>
          </a:ln>
        </p:spPr>
        <p:txBody>
          <a:bodyPr wrap="none">
            <a:spAutoFit/>
          </a:bodyPr>
          <a:lstStyle/>
          <a:p>
            <a:pPr algn="ctr"/>
            <a:r>
              <a:rPr lang="en-US" sz="500" b="1"/>
              <a:t>Dr. LN Bhagat</a:t>
            </a:r>
          </a:p>
          <a:p>
            <a:pPr algn="ctr"/>
            <a:r>
              <a:rPr lang="en-US" sz="500" b="1"/>
              <a:t>Vice Chancellor</a:t>
            </a:r>
          </a:p>
          <a:p>
            <a:pPr algn="ctr"/>
            <a:r>
              <a:rPr lang="en-US" sz="500" b="1"/>
              <a:t>Ranchi University</a:t>
            </a:r>
          </a:p>
        </p:txBody>
      </p:sp>
      <p:pic>
        <p:nvPicPr>
          <p:cNvPr id="7183" name="Picture 12"/>
          <p:cNvPicPr>
            <a:picLocks noChangeArrowheads="1"/>
          </p:cNvPicPr>
          <p:nvPr/>
        </p:nvPicPr>
        <p:blipFill>
          <a:blip r:embed="rId9"/>
          <a:srcRect/>
          <a:stretch>
            <a:fillRect/>
          </a:stretch>
        </p:blipFill>
        <p:spPr bwMode="auto">
          <a:xfrm>
            <a:off x="1905000" y="4419600"/>
            <a:ext cx="1673225" cy="1673225"/>
          </a:xfrm>
          <a:prstGeom prst="rect">
            <a:avLst/>
          </a:prstGeom>
          <a:noFill/>
          <a:ln w="9525">
            <a:noFill/>
            <a:miter lim="800000"/>
            <a:headEnd/>
            <a:tailEnd/>
          </a:ln>
        </p:spPr>
      </p:pic>
      <p:sp>
        <p:nvSpPr>
          <p:cNvPr id="7184" name="TextBox 20"/>
          <p:cNvSpPr txBox="1">
            <a:spLocks noChangeArrowheads="1"/>
          </p:cNvSpPr>
          <p:nvPr/>
        </p:nvSpPr>
        <p:spPr bwMode="auto">
          <a:xfrm>
            <a:off x="1828800" y="6053138"/>
            <a:ext cx="1995488" cy="323850"/>
          </a:xfrm>
          <a:prstGeom prst="rect">
            <a:avLst/>
          </a:prstGeom>
          <a:noFill/>
          <a:ln w="9525">
            <a:noFill/>
            <a:miter lim="800000"/>
            <a:headEnd/>
            <a:tailEnd/>
          </a:ln>
        </p:spPr>
        <p:txBody>
          <a:bodyPr wrap="none">
            <a:spAutoFit/>
          </a:bodyPr>
          <a:lstStyle/>
          <a:p>
            <a:pPr algn="ctr"/>
            <a:r>
              <a:rPr lang="en-US" sz="500" b="1"/>
              <a:t>Dr. Akhilesh Kumar Pandey</a:t>
            </a:r>
          </a:p>
          <a:p>
            <a:pPr algn="ctr"/>
            <a:r>
              <a:rPr lang="en-US" sz="500" b="1"/>
              <a:t>Chairman</a:t>
            </a:r>
          </a:p>
          <a:p>
            <a:pPr algn="ctr"/>
            <a:r>
              <a:rPr lang="en-US" sz="500" b="1"/>
              <a:t>Madhya Pradesh Private University Regulatory Commission</a:t>
            </a:r>
          </a:p>
        </p:txBody>
      </p:sp>
      <p:pic>
        <p:nvPicPr>
          <p:cNvPr id="7185" name="Picture 4" descr="C:\Users\C.M.I.A\Documents\VC's Photo\BK Konwar.jpg"/>
          <p:cNvPicPr>
            <a:picLocks noChangeArrowheads="1"/>
          </p:cNvPicPr>
          <p:nvPr/>
        </p:nvPicPr>
        <p:blipFill>
          <a:blip r:embed="rId10"/>
          <a:srcRect/>
          <a:stretch>
            <a:fillRect/>
          </a:stretch>
        </p:blipFill>
        <p:spPr bwMode="auto">
          <a:xfrm>
            <a:off x="7010400" y="4419600"/>
            <a:ext cx="1371600" cy="1676400"/>
          </a:xfrm>
          <a:prstGeom prst="rect">
            <a:avLst/>
          </a:prstGeom>
          <a:noFill/>
          <a:ln w="9525">
            <a:noFill/>
            <a:miter lim="800000"/>
            <a:headEnd/>
            <a:tailEnd/>
          </a:ln>
        </p:spPr>
      </p:pic>
      <p:sp>
        <p:nvSpPr>
          <p:cNvPr id="7186" name="TextBox 18"/>
          <p:cNvSpPr txBox="1">
            <a:spLocks noChangeArrowheads="1"/>
          </p:cNvSpPr>
          <p:nvPr/>
        </p:nvSpPr>
        <p:spPr bwMode="auto">
          <a:xfrm>
            <a:off x="7010400" y="6065838"/>
            <a:ext cx="1447800" cy="323850"/>
          </a:xfrm>
          <a:prstGeom prst="rect">
            <a:avLst/>
          </a:prstGeom>
          <a:noFill/>
          <a:ln w="9525">
            <a:noFill/>
            <a:miter lim="800000"/>
            <a:headEnd/>
            <a:tailEnd/>
          </a:ln>
        </p:spPr>
        <p:txBody>
          <a:bodyPr>
            <a:spAutoFit/>
          </a:bodyPr>
          <a:lstStyle/>
          <a:p>
            <a:pPr algn="ctr"/>
            <a:r>
              <a:rPr lang="en-US" sz="500" b="1"/>
              <a:t>Prof. BK Konwar, </a:t>
            </a:r>
          </a:p>
          <a:p>
            <a:pPr algn="ctr"/>
            <a:r>
              <a:rPr lang="en-US" sz="500" b="1"/>
              <a:t>Vice Chancellor, </a:t>
            </a:r>
          </a:p>
          <a:p>
            <a:pPr algn="ctr"/>
            <a:r>
              <a:rPr lang="en-US" sz="500" b="1"/>
              <a:t>Nagaland University</a:t>
            </a:r>
          </a:p>
        </p:txBody>
      </p:sp>
      <p:pic>
        <p:nvPicPr>
          <p:cNvPr id="7187" name="Picture 3" descr="C:\Users\C.M.I.A\Documents\VC's Photo\AkshaiAggarwal.jpg"/>
          <p:cNvPicPr>
            <a:picLocks noChangeArrowheads="1"/>
          </p:cNvPicPr>
          <p:nvPr/>
        </p:nvPicPr>
        <p:blipFill>
          <a:blip r:embed="rId11"/>
          <a:srcRect/>
          <a:stretch>
            <a:fillRect/>
          </a:stretch>
        </p:blipFill>
        <p:spPr bwMode="auto">
          <a:xfrm>
            <a:off x="6629400" y="2209800"/>
            <a:ext cx="1673225" cy="1673225"/>
          </a:xfrm>
          <a:prstGeom prst="rect">
            <a:avLst/>
          </a:prstGeom>
          <a:noFill/>
          <a:ln w="9525">
            <a:noFill/>
            <a:miter lim="800000"/>
            <a:headEnd/>
            <a:tailEnd/>
          </a:ln>
        </p:spPr>
      </p:pic>
      <p:sp>
        <p:nvSpPr>
          <p:cNvPr id="7188" name="TextBox 20"/>
          <p:cNvSpPr txBox="1">
            <a:spLocks noChangeArrowheads="1"/>
          </p:cNvSpPr>
          <p:nvPr/>
        </p:nvSpPr>
        <p:spPr bwMode="auto">
          <a:xfrm>
            <a:off x="6605588" y="3922713"/>
            <a:ext cx="1752600" cy="246062"/>
          </a:xfrm>
          <a:prstGeom prst="rect">
            <a:avLst/>
          </a:prstGeom>
          <a:noFill/>
          <a:ln w="9525">
            <a:noFill/>
            <a:miter lim="800000"/>
            <a:headEnd/>
            <a:tailEnd/>
          </a:ln>
        </p:spPr>
        <p:txBody>
          <a:bodyPr>
            <a:spAutoFit/>
          </a:bodyPr>
          <a:lstStyle/>
          <a:p>
            <a:pPr algn="ctr"/>
            <a:r>
              <a:rPr lang="en-US" sz="500" b="1"/>
              <a:t>Dr. Akshai Aggarwal, Vice Chancellor, Gujarat Technological University</a:t>
            </a:r>
          </a:p>
        </p:txBody>
      </p:sp>
      <p:pic>
        <p:nvPicPr>
          <p:cNvPr id="7189" name="Picture 2" descr="C:\Users\C.M.I.A\Documents\VC's Photo\ADNBajpai.jpg"/>
          <p:cNvPicPr>
            <a:picLocks noChangeAspect="1" noChangeArrowheads="1"/>
          </p:cNvPicPr>
          <p:nvPr/>
        </p:nvPicPr>
        <p:blipFill>
          <a:blip r:embed="rId12"/>
          <a:srcRect/>
          <a:stretch>
            <a:fillRect/>
          </a:stretch>
        </p:blipFill>
        <p:spPr bwMode="auto">
          <a:xfrm>
            <a:off x="5410200" y="4419600"/>
            <a:ext cx="1295400" cy="1676400"/>
          </a:xfrm>
          <a:prstGeom prst="rect">
            <a:avLst/>
          </a:prstGeom>
          <a:noFill/>
          <a:ln w="9525">
            <a:noFill/>
            <a:miter lim="800000"/>
            <a:headEnd/>
            <a:tailEnd/>
          </a:ln>
        </p:spPr>
      </p:pic>
      <p:sp>
        <p:nvSpPr>
          <p:cNvPr id="7190" name="TextBox 22"/>
          <p:cNvSpPr txBox="1">
            <a:spLocks noChangeArrowheads="1"/>
          </p:cNvSpPr>
          <p:nvPr/>
        </p:nvSpPr>
        <p:spPr bwMode="auto">
          <a:xfrm>
            <a:off x="5319713" y="6154738"/>
            <a:ext cx="1447800" cy="246062"/>
          </a:xfrm>
          <a:prstGeom prst="rect">
            <a:avLst/>
          </a:prstGeom>
          <a:noFill/>
          <a:ln w="9525">
            <a:noFill/>
            <a:miter lim="800000"/>
            <a:headEnd/>
            <a:tailEnd/>
          </a:ln>
        </p:spPr>
        <p:txBody>
          <a:bodyPr>
            <a:spAutoFit/>
          </a:bodyPr>
          <a:lstStyle/>
          <a:p>
            <a:pPr algn="ctr"/>
            <a:r>
              <a:rPr lang="en-US" sz="500" b="1"/>
              <a:t>Dr. ADN Bajpai, Vice Chancellor, HP University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SC_0604"/>
          <p:cNvPicPr>
            <a:picLocks noChangeArrowheads="1"/>
          </p:cNvPicPr>
          <p:nvPr/>
        </p:nvPicPr>
        <p:blipFill>
          <a:blip r:embed="rId2"/>
          <a:srcRect/>
          <a:stretch>
            <a:fillRect/>
          </a:stretch>
        </p:blipFill>
        <p:spPr bwMode="auto">
          <a:xfrm>
            <a:off x="149225" y="1033463"/>
            <a:ext cx="4270375" cy="2852737"/>
          </a:xfrm>
          <a:prstGeom prst="rect">
            <a:avLst/>
          </a:prstGeom>
          <a:noFill/>
          <a:ln w="9525">
            <a:noFill/>
            <a:miter lim="800000"/>
            <a:headEnd/>
            <a:tailEnd/>
          </a:ln>
        </p:spPr>
      </p:pic>
      <p:pic>
        <p:nvPicPr>
          <p:cNvPr id="44035" name="Picture 4" descr="DSC_0615"/>
          <p:cNvPicPr>
            <a:picLocks noChangeArrowheads="1"/>
          </p:cNvPicPr>
          <p:nvPr/>
        </p:nvPicPr>
        <p:blipFill>
          <a:blip r:embed="rId3"/>
          <a:srcRect/>
          <a:stretch>
            <a:fillRect/>
          </a:stretch>
        </p:blipFill>
        <p:spPr bwMode="auto">
          <a:xfrm>
            <a:off x="4724400" y="1066800"/>
            <a:ext cx="4270375" cy="2852738"/>
          </a:xfrm>
          <a:prstGeom prst="rect">
            <a:avLst/>
          </a:prstGeom>
          <a:noFill/>
          <a:ln w="9525">
            <a:noFill/>
            <a:miter lim="800000"/>
            <a:headEnd/>
            <a:tailEnd/>
          </a:ln>
        </p:spPr>
      </p:pic>
      <p:pic>
        <p:nvPicPr>
          <p:cNvPr id="44036" name="Picture 6" descr="DSC_0616"/>
          <p:cNvPicPr>
            <a:picLocks noChangeArrowheads="1"/>
          </p:cNvPicPr>
          <p:nvPr/>
        </p:nvPicPr>
        <p:blipFill>
          <a:blip r:embed="rId4"/>
          <a:srcRect/>
          <a:stretch>
            <a:fillRect/>
          </a:stretch>
        </p:blipFill>
        <p:spPr bwMode="auto">
          <a:xfrm>
            <a:off x="4724400" y="3973513"/>
            <a:ext cx="4270375" cy="2852737"/>
          </a:xfrm>
          <a:prstGeom prst="rect">
            <a:avLst/>
          </a:prstGeom>
          <a:noFill/>
          <a:ln w="9525">
            <a:noFill/>
            <a:miter lim="800000"/>
            <a:headEnd/>
            <a:tailEnd/>
          </a:ln>
        </p:spPr>
      </p:pic>
      <p:pic>
        <p:nvPicPr>
          <p:cNvPr id="44037" name="Picture 8" descr="DSC_0628"/>
          <p:cNvPicPr>
            <a:picLocks noChangeArrowheads="1"/>
          </p:cNvPicPr>
          <p:nvPr/>
        </p:nvPicPr>
        <p:blipFill>
          <a:blip r:embed="rId5"/>
          <a:srcRect/>
          <a:stretch>
            <a:fillRect/>
          </a:stretch>
        </p:blipFill>
        <p:spPr bwMode="auto">
          <a:xfrm>
            <a:off x="152400" y="3962400"/>
            <a:ext cx="4270375" cy="2852738"/>
          </a:xfrm>
          <a:prstGeom prst="rect">
            <a:avLst/>
          </a:prstGeom>
          <a:noFill/>
          <a:ln w="9525">
            <a:noFill/>
            <a:miter lim="800000"/>
            <a:headEnd/>
            <a:tailEnd/>
          </a:ln>
        </p:spPr>
      </p:pic>
      <p:sp>
        <p:nvSpPr>
          <p:cNvPr id="44038" name="TextBox 5"/>
          <p:cNvSpPr txBox="1">
            <a:spLocks noChangeArrowheads="1"/>
          </p:cNvSpPr>
          <p:nvPr/>
        </p:nvSpPr>
        <p:spPr bwMode="auto">
          <a:xfrm>
            <a:off x="76200" y="107950"/>
            <a:ext cx="9144000" cy="830263"/>
          </a:xfrm>
          <a:prstGeom prst="rect">
            <a:avLst/>
          </a:prstGeom>
          <a:noFill/>
          <a:ln w="9525">
            <a:noFill/>
            <a:miter lim="800000"/>
            <a:headEnd/>
            <a:tailEnd/>
          </a:ln>
        </p:spPr>
        <p:txBody>
          <a:bodyPr>
            <a:spAutoFit/>
          </a:bodyPr>
          <a:lstStyle/>
          <a:p>
            <a:pPr algn="ctr"/>
            <a:r>
              <a:rPr lang="en-US" sz="1600" b="1"/>
              <a:t>Awards in Assam were presented by Hon’ble Dr. Prof. Mridul Hazarika, Vice Chancellor, Gauhati University, Guwahati ; Hon’ble Shri Rajiv kr. Bora, IAS, Principal Secretary of Assam for Information &amp; Technology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MP Technical Excellence Education Summit &amp;</a:t>
            </a:r>
          </a:p>
          <a:p>
            <a:pPr algn="ctr"/>
            <a:r>
              <a:rPr lang="en-US" sz="4000">
                <a:cs typeface="Arial" charset="0"/>
              </a:rPr>
              <a:t>Awards </a:t>
            </a:r>
          </a:p>
          <a:p>
            <a:pPr algn="ctr"/>
            <a:r>
              <a:rPr lang="en-US" sz="4000">
                <a:cs typeface="Arial" charset="0"/>
              </a:rPr>
              <a:t>Held on 27th May 2014</a:t>
            </a:r>
          </a:p>
          <a:p>
            <a:pPr algn="ctr"/>
            <a:r>
              <a:rPr lang="en-US" sz="4000">
                <a:cs typeface="Arial" charset="0"/>
              </a:rPr>
              <a:t>At Bhopal.</a:t>
            </a:r>
          </a:p>
        </p:txBody>
      </p:sp>
      <p:grpSp>
        <p:nvGrpSpPr>
          <p:cNvPr id="2" name="Group 22"/>
          <p:cNvGrpSpPr>
            <a:grpSpLocks/>
          </p:cNvGrpSpPr>
          <p:nvPr/>
        </p:nvGrpSpPr>
        <p:grpSpPr bwMode="auto">
          <a:xfrm>
            <a:off x="4572000" y="30163"/>
            <a:ext cx="2209800" cy="1436687"/>
            <a:chOff x="76200" y="5257798"/>
            <a:chExt cx="2209800" cy="1435991"/>
          </a:xfrm>
        </p:grpSpPr>
        <p:sp>
          <p:nvSpPr>
            <p:cNvPr id="45063"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45064"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45060"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45061"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45062"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Administrator\Desktop\photo27may\DSC_2015.JPG"/>
          <p:cNvPicPr>
            <a:picLocks noChangeAspect="1" noChangeArrowheads="1"/>
          </p:cNvPicPr>
          <p:nvPr/>
        </p:nvPicPr>
        <p:blipFill>
          <a:blip r:embed="rId2"/>
          <a:srcRect/>
          <a:stretch>
            <a:fillRect/>
          </a:stretch>
        </p:blipFill>
        <p:spPr bwMode="auto">
          <a:xfrm>
            <a:off x="15875" y="1066800"/>
            <a:ext cx="4306888" cy="2852738"/>
          </a:xfrm>
          <a:prstGeom prst="rect">
            <a:avLst/>
          </a:prstGeom>
          <a:noFill/>
          <a:ln w="9525">
            <a:noFill/>
            <a:miter lim="800000"/>
            <a:headEnd/>
            <a:tailEnd/>
          </a:ln>
        </p:spPr>
      </p:pic>
      <p:pic>
        <p:nvPicPr>
          <p:cNvPr id="46083" name="Picture 3" descr="C:\Documents and Settings\Administrator\Desktop\photo27may\DSC_2001.JPG"/>
          <p:cNvPicPr>
            <a:picLocks noChangeAspect="1" noChangeArrowheads="1"/>
          </p:cNvPicPr>
          <p:nvPr/>
        </p:nvPicPr>
        <p:blipFill>
          <a:blip r:embed="rId3"/>
          <a:srcRect/>
          <a:stretch>
            <a:fillRect/>
          </a:stretch>
        </p:blipFill>
        <p:spPr bwMode="auto">
          <a:xfrm>
            <a:off x="4451350" y="3973513"/>
            <a:ext cx="4306888" cy="2852737"/>
          </a:xfrm>
          <a:prstGeom prst="rect">
            <a:avLst/>
          </a:prstGeom>
          <a:noFill/>
          <a:ln w="9525">
            <a:noFill/>
            <a:miter lim="800000"/>
            <a:headEnd/>
            <a:tailEnd/>
          </a:ln>
        </p:spPr>
      </p:pic>
      <p:pic>
        <p:nvPicPr>
          <p:cNvPr id="46084" name="Picture 4" descr="C:\Documents and Settings\Administrator\Desktop\photo27may\DSC_2003.JPG"/>
          <p:cNvPicPr>
            <a:picLocks noChangeAspect="1" noChangeArrowheads="1"/>
          </p:cNvPicPr>
          <p:nvPr/>
        </p:nvPicPr>
        <p:blipFill>
          <a:blip r:embed="rId4"/>
          <a:srcRect/>
          <a:stretch>
            <a:fillRect/>
          </a:stretch>
        </p:blipFill>
        <p:spPr bwMode="auto">
          <a:xfrm>
            <a:off x="4456113" y="1095375"/>
            <a:ext cx="4306887" cy="2852738"/>
          </a:xfrm>
          <a:prstGeom prst="rect">
            <a:avLst/>
          </a:prstGeom>
          <a:noFill/>
          <a:ln w="9525">
            <a:noFill/>
            <a:miter lim="800000"/>
            <a:headEnd/>
            <a:tailEnd/>
          </a:ln>
        </p:spPr>
      </p:pic>
      <p:pic>
        <p:nvPicPr>
          <p:cNvPr id="46085" name="Picture 5" descr="C:\Documents and Settings\Administrator\Desktop\photo27may\DSC_1994.JPG"/>
          <p:cNvPicPr>
            <a:picLocks noChangeAspect="1" noChangeArrowheads="1"/>
          </p:cNvPicPr>
          <p:nvPr/>
        </p:nvPicPr>
        <p:blipFill>
          <a:blip r:embed="rId5"/>
          <a:srcRect/>
          <a:stretch>
            <a:fillRect/>
          </a:stretch>
        </p:blipFill>
        <p:spPr bwMode="auto">
          <a:xfrm>
            <a:off x="20638" y="3962400"/>
            <a:ext cx="4306887" cy="2852738"/>
          </a:xfrm>
          <a:prstGeom prst="rect">
            <a:avLst/>
          </a:prstGeom>
          <a:noFill/>
          <a:ln w="9525">
            <a:noFill/>
            <a:miter lim="800000"/>
            <a:headEnd/>
            <a:tailEnd/>
          </a:ln>
        </p:spPr>
      </p:pic>
      <p:sp>
        <p:nvSpPr>
          <p:cNvPr id="46086" name="TextBox 5"/>
          <p:cNvSpPr txBox="1">
            <a:spLocks noChangeArrowheads="1"/>
          </p:cNvSpPr>
          <p:nvPr/>
        </p:nvSpPr>
        <p:spPr bwMode="auto">
          <a:xfrm>
            <a:off x="-76200" y="0"/>
            <a:ext cx="9220200" cy="954088"/>
          </a:xfrm>
          <a:prstGeom prst="rect">
            <a:avLst/>
          </a:prstGeom>
          <a:noFill/>
          <a:ln w="9525">
            <a:noFill/>
            <a:miter lim="800000"/>
            <a:headEnd/>
            <a:tailEnd/>
          </a:ln>
        </p:spPr>
        <p:txBody>
          <a:bodyPr>
            <a:spAutoFit/>
          </a:bodyPr>
          <a:lstStyle/>
          <a:p>
            <a:pPr algn="ctr"/>
            <a:r>
              <a:rPr lang="en-US" sz="1400"/>
              <a:t>Awards in MP were presented by Hon’ble Shri Akhilesh K. Pandey,Chairman,  MP Private University Regulatory Commission, Bhopal,  Hon’ble Shri Akshai Aggarwal VC Gujarat Technological University, Hon’ble Shri Pramod Verma, Director General, MP Council of Science &amp; Technology, Hon’ble Shri R.S Rathore, Deputy Director, All India Council of Technical Education &amp; from Industry Mr. Nikhil Buran, Enterprise Business Manager, HP India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Odisha</a:t>
            </a:r>
          </a:p>
          <a:p>
            <a:pPr algn="ctr"/>
            <a:r>
              <a:rPr lang="en-US" sz="4000">
                <a:cs typeface="Arial" charset="0"/>
              </a:rPr>
              <a:t>Education Summit &amp;</a:t>
            </a:r>
          </a:p>
          <a:p>
            <a:pPr algn="ctr"/>
            <a:r>
              <a:rPr lang="en-US" sz="4000">
                <a:cs typeface="Arial" charset="0"/>
              </a:rPr>
              <a:t>Awards </a:t>
            </a:r>
          </a:p>
          <a:p>
            <a:pPr algn="ctr"/>
            <a:r>
              <a:rPr lang="en-US" sz="4000">
                <a:cs typeface="Arial" charset="0"/>
              </a:rPr>
              <a:t>Held on 26</a:t>
            </a:r>
            <a:r>
              <a:rPr lang="en-US" sz="4000" baseline="30000">
                <a:cs typeface="Arial" charset="0"/>
              </a:rPr>
              <a:t>th</a:t>
            </a:r>
            <a:r>
              <a:rPr lang="en-US" sz="4000">
                <a:cs typeface="Arial" charset="0"/>
              </a:rPr>
              <a:t> July 2014</a:t>
            </a:r>
          </a:p>
          <a:p>
            <a:pPr algn="ctr"/>
            <a:r>
              <a:rPr lang="en-US" sz="4000">
                <a:cs typeface="Arial" charset="0"/>
              </a:rPr>
              <a:t>At Bhubaneswar</a:t>
            </a:r>
          </a:p>
        </p:txBody>
      </p:sp>
      <p:grpSp>
        <p:nvGrpSpPr>
          <p:cNvPr id="2" name="Group 22"/>
          <p:cNvGrpSpPr>
            <a:grpSpLocks/>
          </p:cNvGrpSpPr>
          <p:nvPr/>
        </p:nvGrpSpPr>
        <p:grpSpPr bwMode="auto">
          <a:xfrm>
            <a:off x="4572000" y="30163"/>
            <a:ext cx="2209800" cy="1436687"/>
            <a:chOff x="76200" y="5257798"/>
            <a:chExt cx="2209800" cy="1435991"/>
          </a:xfrm>
        </p:grpSpPr>
        <p:sp>
          <p:nvSpPr>
            <p:cNvPr id="47111"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47112"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47108"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47109"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47110"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5"/>
          <p:cNvSpPr txBox="1">
            <a:spLocks noChangeArrowheads="1"/>
          </p:cNvSpPr>
          <p:nvPr/>
        </p:nvSpPr>
        <p:spPr bwMode="auto">
          <a:xfrm>
            <a:off x="-76200" y="0"/>
            <a:ext cx="9220200" cy="954088"/>
          </a:xfrm>
          <a:prstGeom prst="rect">
            <a:avLst/>
          </a:prstGeom>
          <a:noFill/>
          <a:ln w="9525">
            <a:noFill/>
            <a:miter lim="800000"/>
            <a:headEnd/>
            <a:tailEnd/>
          </a:ln>
        </p:spPr>
        <p:txBody>
          <a:bodyPr>
            <a:spAutoFit/>
          </a:bodyPr>
          <a:lstStyle/>
          <a:p>
            <a:pPr algn="ctr"/>
            <a:r>
              <a:rPr lang="en-US" sz="1400"/>
              <a:t>The Awards in Orissa were be presented by a galaxy of VIPs - </a:t>
            </a:r>
            <a:r>
              <a:rPr lang="en-US" sz="1400" b="1"/>
              <a:t>Hon’ble Dr. Pradeep Kumar Panigrahi</a:t>
            </a:r>
            <a:r>
              <a:rPr lang="en-US" sz="1400"/>
              <a:t>, Minister of State (Independent) for Higher Education, Science &amp; Technology &amp; Rural Water Supply, Government of Odisha, </a:t>
            </a:r>
            <a:r>
              <a:rPr lang="en-US" sz="1400" b="1"/>
              <a:t>Hon’ble Shri Dr. Achyuta Samanta</a:t>
            </a:r>
            <a:r>
              <a:rPr lang="en-US" sz="1400"/>
              <a:t>, Founder, KIIT &amp; KISS, </a:t>
            </a:r>
            <a:r>
              <a:rPr lang="en-US" sz="1400" b="1"/>
              <a:t>Hon’ble Dr. P.P Mathur</a:t>
            </a:r>
            <a:r>
              <a:rPr lang="en-US" sz="1400"/>
              <a:t>, Vice Cancellor, KIIT University,</a:t>
            </a:r>
            <a:r>
              <a:rPr lang="en-US" sz="1400" b="1"/>
              <a:t>Hon'ble Prof. NK Goyal</a:t>
            </a:r>
            <a:r>
              <a:rPr lang="en-US" sz="1400"/>
              <a:t>, President, CMAI Association of India.</a:t>
            </a:r>
          </a:p>
        </p:txBody>
      </p:sp>
      <p:pic>
        <p:nvPicPr>
          <p:cNvPr id="48131" name="Picture 6" descr="C:\Documents and Settings\Administrator\Desktop\New Folder (2)\DSC_0108.JPG"/>
          <p:cNvPicPr>
            <a:picLocks noChangeAspect="1" noChangeArrowheads="1"/>
          </p:cNvPicPr>
          <p:nvPr/>
        </p:nvPicPr>
        <p:blipFill>
          <a:blip r:embed="rId2"/>
          <a:srcRect/>
          <a:stretch>
            <a:fillRect/>
          </a:stretch>
        </p:blipFill>
        <p:spPr bwMode="auto">
          <a:xfrm>
            <a:off x="4730750" y="4038600"/>
            <a:ext cx="4167188" cy="2779713"/>
          </a:xfrm>
          <a:prstGeom prst="rect">
            <a:avLst/>
          </a:prstGeom>
          <a:noFill/>
          <a:ln w="9525">
            <a:noFill/>
            <a:miter lim="800000"/>
            <a:headEnd/>
            <a:tailEnd/>
          </a:ln>
        </p:spPr>
      </p:pic>
      <p:pic>
        <p:nvPicPr>
          <p:cNvPr id="48132" name="Picture 7" descr="C:\Documents and Settings\Administrator\Desktop\New Folder (2)\DSC_0148.JPG"/>
          <p:cNvPicPr>
            <a:picLocks noChangeAspect="1" noChangeArrowheads="1"/>
          </p:cNvPicPr>
          <p:nvPr/>
        </p:nvPicPr>
        <p:blipFill>
          <a:blip r:embed="rId3"/>
          <a:srcRect/>
          <a:stretch>
            <a:fillRect/>
          </a:stretch>
        </p:blipFill>
        <p:spPr bwMode="auto">
          <a:xfrm>
            <a:off x="228600" y="1143000"/>
            <a:ext cx="4167188" cy="2779713"/>
          </a:xfrm>
          <a:prstGeom prst="rect">
            <a:avLst/>
          </a:prstGeom>
          <a:noFill/>
          <a:ln w="9525">
            <a:noFill/>
            <a:miter lim="800000"/>
            <a:headEnd/>
            <a:tailEnd/>
          </a:ln>
        </p:spPr>
      </p:pic>
      <p:pic>
        <p:nvPicPr>
          <p:cNvPr id="48133" name="Picture 8" descr="C:\Documents and Settings\Administrator\Desktop\New Folder (2)\DSC_0188.JPG"/>
          <p:cNvPicPr>
            <a:picLocks noChangeAspect="1" noChangeArrowheads="1"/>
          </p:cNvPicPr>
          <p:nvPr/>
        </p:nvPicPr>
        <p:blipFill>
          <a:blip r:embed="rId4"/>
          <a:srcRect/>
          <a:stretch>
            <a:fillRect/>
          </a:stretch>
        </p:blipFill>
        <p:spPr bwMode="auto">
          <a:xfrm>
            <a:off x="4672013" y="1066800"/>
            <a:ext cx="4167187" cy="2779713"/>
          </a:xfrm>
          <a:prstGeom prst="rect">
            <a:avLst/>
          </a:prstGeom>
          <a:noFill/>
          <a:ln w="9525">
            <a:noFill/>
            <a:miter lim="800000"/>
            <a:headEnd/>
            <a:tailEnd/>
          </a:ln>
        </p:spPr>
      </p:pic>
      <p:pic>
        <p:nvPicPr>
          <p:cNvPr id="48134" name="Picture 9" descr="C:\Documents and Settings\Administrator\Desktop\New Folder (2)\DSC_0189.JPG"/>
          <p:cNvPicPr>
            <a:picLocks noChangeAspect="1" noChangeArrowheads="1"/>
          </p:cNvPicPr>
          <p:nvPr/>
        </p:nvPicPr>
        <p:blipFill>
          <a:blip r:embed="rId5"/>
          <a:srcRect/>
          <a:stretch>
            <a:fillRect/>
          </a:stretch>
        </p:blipFill>
        <p:spPr bwMode="auto">
          <a:xfrm>
            <a:off x="152400" y="4038600"/>
            <a:ext cx="4167188" cy="27797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7"/>
          <p:cNvSpPr txBox="1">
            <a:spLocks noChangeArrowheads="1"/>
          </p:cNvSpPr>
          <p:nvPr/>
        </p:nvSpPr>
        <p:spPr bwMode="auto">
          <a:xfrm>
            <a:off x="500063" y="22336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National Karnataka</a:t>
            </a:r>
          </a:p>
          <a:p>
            <a:pPr algn="ctr"/>
            <a:r>
              <a:rPr lang="en-US" sz="4000">
                <a:cs typeface="Arial" charset="0"/>
              </a:rPr>
              <a:t>Education Summit &amp;</a:t>
            </a:r>
          </a:p>
          <a:p>
            <a:pPr algn="ctr"/>
            <a:r>
              <a:rPr lang="en-US" sz="4000">
                <a:cs typeface="Arial" charset="0"/>
              </a:rPr>
              <a:t>Awards </a:t>
            </a:r>
          </a:p>
          <a:p>
            <a:pPr algn="ctr"/>
            <a:r>
              <a:rPr lang="en-US" sz="4000">
                <a:cs typeface="Arial" charset="0"/>
              </a:rPr>
              <a:t>Held on 9</a:t>
            </a:r>
            <a:r>
              <a:rPr lang="en-US" sz="4000" baseline="30000">
                <a:cs typeface="Arial" charset="0"/>
              </a:rPr>
              <a:t>th</a:t>
            </a:r>
            <a:r>
              <a:rPr lang="en-US" sz="4000">
                <a:cs typeface="Arial" charset="0"/>
              </a:rPr>
              <a:t> October 2014</a:t>
            </a:r>
          </a:p>
          <a:p>
            <a:pPr algn="ctr"/>
            <a:r>
              <a:rPr lang="en-US" sz="4000">
                <a:cs typeface="Arial" charset="0"/>
              </a:rPr>
              <a:t>At Bangalore</a:t>
            </a:r>
          </a:p>
        </p:txBody>
      </p:sp>
      <p:grpSp>
        <p:nvGrpSpPr>
          <p:cNvPr id="2" name="Group 22"/>
          <p:cNvGrpSpPr>
            <a:grpSpLocks/>
          </p:cNvGrpSpPr>
          <p:nvPr/>
        </p:nvGrpSpPr>
        <p:grpSpPr bwMode="auto">
          <a:xfrm>
            <a:off x="4572000" y="30163"/>
            <a:ext cx="2209800" cy="1436687"/>
            <a:chOff x="76200" y="5257798"/>
            <a:chExt cx="2209800" cy="1435991"/>
          </a:xfrm>
        </p:grpSpPr>
        <p:sp>
          <p:nvSpPr>
            <p:cNvPr id="49159"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49160" name="Picture 21" descr="http://upload.wikimedia.org/wikipedia/commons/thumb/5/55/Emblem_of_India.svg/200px-Emblem_of_India.svg.png"/>
            <p:cNvPicPr>
              <a:picLocks noChangeAspect="1" noChangeArrowheads="1"/>
            </p:cNvPicPr>
            <p:nvPr/>
          </p:nvPicPr>
          <p:blipFill>
            <a:blip r:embed="rId2"/>
            <a:srcRect/>
            <a:stretch>
              <a:fillRect/>
            </a:stretch>
          </p:blipFill>
          <p:spPr bwMode="auto">
            <a:xfrm>
              <a:off x="857536" y="5257798"/>
              <a:ext cx="604838" cy="1028700"/>
            </a:xfrm>
            <a:prstGeom prst="rect">
              <a:avLst/>
            </a:prstGeom>
            <a:noFill/>
            <a:ln w="9525">
              <a:noFill/>
              <a:miter lim="800000"/>
              <a:headEnd/>
              <a:tailEnd/>
            </a:ln>
          </p:spPr>
        </p:pic>
      </p:grpSp>
      <p:pic>
        <p:nvPicPr>
          <p:cNvPr id="49156" name="Picture 3"/>
          <p:cNvPicPr>
            <a:picLocks noChangeAspect="1" noChangeArrowheads="1"/>
          </p:cNvPicPr>
          <p:nvPr/>
        </p:nvPicPr>
        <p:blipFill>
          <a:blip r:embed="rId3"/>
          <a:srcRect/>
          <a:stretch>
            <a:fillRect/>
          </a:stretch>
        </p:blipFill>
        <p:spPr bwMode="auto">
          <a:xfrm>
            <a:off x="6629400" y="122238"/>
            <a:ext cx="1168400" cy="1325562"/>
          </a:xfrm>
          <a:prstGeom prst="rect">
            <a:avLst/>
          </a:prstGeom>
          <a:noFill/>
          <a:ln w="9525">
            <a:noFill/>
            <a:miter lim="800000"/>
            <a:headEnd/>
            <a:tailEnd/>
          </a:ln>
        </p:spPr>
      </p:pic>
      <p:pic>
        <p:nvPicPr>
          <p:cNvPr id="49157" name="Picture 2" descr="flag"/>
          <p:cNvPicPr>
            <a:picLocks noChangeAspect="1" noChangeArrowheads="1" noCrop="1"/>
          </p:cNvPicPr>
          <p:nvPr/>
        </p:nvPicPr>
        <p:blipFill>
          <a:blip r:embed="rId4"/>
          <a:srcRect/>
          <a:stretch>
            <a:fillRect/>
          </a:stretch>
        </p:blipFill>
        <p:spPr bwMode="auto">
          <a:xfrm>
            <a:off x="8267700" y="0"/>
            <a:ext cx="800100" cy="762000"/>
          </a:xfrm>
          <a:prstGeom prst="rect">
            <a:avLst/>
          </a:prstGeom>
          <a:noFill/>
          <a:ln w="9525">
            <a:noFill/>
            <a:miter lim="800000"/>
            <a:headEnd/>
            <a:tailEnd/>
          </a:ln>
        </p:spPr>
      </p:pic>
      <p:sp>
        <p:nvSpPr>
          <p:cNvPr id="49158"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76200" y="0"/>
            <a:ext cx="9220200" cy="1169988"/>
          </a:xfrm>
          <a:prstGeom prst="rect">
            <a:avLst/>
          </a:prstGeom>
          <a:noFill/>
          <a:ln w="9525">
            <a:noFill/>
            <a:miter lim="800000"/>
            <a:headEnd/>
            <a:tailEnd/>
          </a:ln>
        </p:spPr>
        <p:txBody>
          <a:bodyPr>
            <a:spAutoFit/>
          </a:bodyPr>
          <a:lstStyle/>
          <a:p>
            <a:pPr algn="ctr"/>
            <a:r>
              <a:rPr lang="en-US" sz="1400"/>
              <a:t>The Awards in Karnataka  were presented by a galaxy of VIPs  </a:t>
            </a:r>
            <a:r>
              <a:rPr lang="en-US" sz="1400" b="1"/>
              <a:t>Hon’ble Shri Arvind Jadhav, IAS, Additional Chief Secretary &amp; Chairman – KSTDC, Government of Karnataka;  Hon’ble Dr. H. Maheshappa, Vice Chancellor, Visvesvaraya Technological University; Hon’ble Prof Prasad, Registrar VTU, Hon’ble Prof. Shri NK Goyal, President CMAI Association of India </a:t>
            </a:r>
            <a:r>
              <a:rPr lang="en-US" sz="1400"/>
              <a:t> and from Industy </a:t>
            </a:r>
            <a:r>
              <a:rPr lang="en-US" sz="1400" b="1"/>
              <a:t>Mr. Krishnan Ramanathan,</a:t>
            </a:r>
            <a:r>
              <a:rPr lang="en-US" sz="1400"/>
              <a:t> Data Scientist, HP Technologies</a:t>
            </a:r>
          </a:p>
        </p:txBody>
      </p:sp>
      <p:pic>
        <p:nvPicPr>
          <p:cNvPr id="50179" name="Picture 2" descr="http://yraclub.files.wordpress.com/2014/08/dsc_6759.jpg?w=1000&amp;h="/>
          <p:cNvPicPr>
            <a:picLocks noChangeAspect="1" noChangeArrowheads="1"/>
          </p:cNvPicPr>
          <p:nvPr/>
        </p:nvPicPr>
        <p:blipFill>
          <a:blip r:embed="rId2"/>
          <a:srcRect/>
          <a:stretch>
            <a:fillRect/>
          </a:stretch>
        </p:blipFill>
        <p:spPr bwMode="auto">
          <a:xfrm>
            <a:off x="4267200" y="1143000"/>
            <a:ext cx="4645025" cy="2819400"/>
          </a:xfrm>
          <a:prstGeom prst="rect">
            <a:avLst/>
          </a:prstGeom>
          <a:noFill/>
          <a:ln w="9525">
            <a:noFill/>
            <a:miter lim="800000"/>
            <a:headEnd/>
            <a:tailEnd/>
          </a:ln>
        </p:spPr>
      </p:pic>
      <p:pic>
        <p:nvPicPr>
          <p:cNvPr id="50180" name="Picture 4" descr="http://yraclub.files.wordpress.com/2014/08/dsc_6715.jpg?w=1000&amp;h="/>
          <p:cNvPicPr>
            <a:picLocks noChangeAspect="1" noChangeArrowheads="1"/>
          </p:cNvPicPr>
          <p:nvPr/>
        </p:nvPicPr>
        <p:blipFill>
          <a:blip r:embed="rId3"/>
          <a:srcRect/>
          <a:stretch>
            <a:fillRect/>
          </a:stretch>
        </p:blipFill>
        <p:spPr bwMode="auto">
          <a:xfrm>
            <a:off x="0" y="1143000"/>
            <a:ext cx="4108450" cy="2819400"/>
          </a:xfrm>
          <a:prstGeom prst="rect">
            <a:avLst/>
          </a:prstGeom>
          <a:noFill/>
          <a:ln w="9525">
            <a:noFill/>
            <a:miter lim="800000"/>
            <a:headEnd/>
            <a:tailEnd/>
          </a:ln>
        </p:spPr>
      </p:pic>
      <p:pic>
        <p:nvPicPr>
          <p:cNvPr id="50181" name="Picture 6" descr="http://yraclub.files.wordpress.com/2014/08/dsc_6734.jpg?w=1000&amp;h="/>
          <p:cNvPicPr>
            <a:picLocks noChangeAspect="1" noChangeArrowheads="1"/>
          </p:cNvPicPr>
          <p:nvPr/>
        </p:nvPicPr>
        <p:blipFill>
          <a:blip r:embed="rId4"/>
          <a:srcRect/>
          <a:stretch>
            <a:fillRect/>
          </a:stretch>
        </p:blipFill>
        <p:spPr bwMode="auto">
          <a:xfrm>
            <a:off x="4235450" y="4016375"/>
            <a:ext cx="4679950" cy="2765425"/>
          </a:xfrm>
          <a:prstGeom prst="rect">
            <a:avLst/>
          </a:prstGeom>
          <a:noFill/>
          <a:ln w="9525">
            <a:noFill/>
            <a:miter lim="800000"/>
            <a:headEnd/>
            <a:tailEnd/>
          </a:ln>
        </p:spPr>
      </p:pic>
      <p:pic>
        <p:nvPicPr>
          <p:cNvPr id="50182" name="Picture 8" descr="http://yraclub.files.wordpress.com/2014/08/dsc_6728.jpg?w=1000&amp;h="/>
          <p:cNvPicPr>
            <a:picLocks noChangeAspect="1" noChangeArrowheads="1"/>
          </p:cNvPicPr>
          <p:nvPr/>
        </p:nvPicPr>
        <p:blipFill>
          <a:blip r:embed="rId5"/>
          <a:srcRect/>
          <a:stretch>
            <a:fillRect/>
          </a:stretch>
        </p:blipFill>
        <p:spPr bwMode="auto">
          <a:xfrm>
            <a:off x="0" y="4038600"/>
            <a:ext cx="4114800" cy="2667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500063" y="2316163"/>
            <a:ext cx="8143875" cy="317023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CCI Technology Education Excellence Awards 2013</a:t>
            </a:r>
          </a:p>
          <a:p>
            <a:pPr algn="ctr"/>
            <a:r>
              <a:rPr lang="en-US" sz="4000">
                <a:cs typeface="Arial" charset="0"/>
              </a:rPr>
              <a:t>Held on </a:t>
            </a:r>
          </a:p>
          <a:p>
            <a:pPr algn="ctr"/>
            <a:r>
              <a:rPr lang="en-US" sz="4000">
                <a:cs typeface="Arial" charset="0"/>
              </a:rPr>
              <a:t>18</a:t>
            </a:r>
            <a:r>
              <a:rPr lang="en-US" sz="4000" baseline="30000">
                <a:cs typeface="Arial" charset="0"/>
              </a:rPr>
              <a:t>th</a:t>
            </a:r>
            <a:r>
              <a:rPr lang="en-US" sz="4000">
                <a:cs typeface="Arial" charset="0"/>
              </a:rPr>
              <a:t> May 2013</a:t>
            </a:r>
          </a:p>
        </p:txBody>
      </p:sp>
      <p:pic>
        <p:nvPicPr>
          <p:cNvPr id="51203" name="Picture 2" descr="flag"/>
          <p:cNvPicPr>
            <a:picLocks noChangeAspect="1" noChangeArrowheads="1" noCrop="1"/>
          </p:cNvPicPr>
          <p:nvPr/>
        </p:nvPicPr>
        <p:blipFill>
          <a:blip r:embed="rId2"/>
          <a:srcRect/>
          <a:stretch>
            <a:fillRect/>
          </a:stretch>
        </p:blipFill>
        <p:spPr bwMode="auto">
          <a:xfrm>
            <a:off x="8343900" y="0"/>
            <a:ext cx="800100" cy="762000"/>
          </a:xfrm>
          <a:prstGeom prst="rect">
            <a:avLst/>
          </a:prstGeom>
          <a:noFill/>
          <a:ln w="9525">
            <a:noFill/>
            <a:miter lim="800000"/>
            <a:headEnd/>
            <a:tailEnd/>
          </a:ln>
        </p:spPr>
      </p:pic>
      <p:sp>
        <p:nvSpPr>
          <p:cNvPr id="51204" name="TextBox 4"/>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_DSC2932.JPG"/>
          <p:cNvPicPr>
            <a:picLocks noGrp="1" noChangeAspect="1"/>
          </p:cNvPicPr>
          <p:nvPr isPhoto="1"/>
        </p:nvPicPr>
        <p:blipFill>
          <a:blip r:embed="rId2"/>
          <a:srcRect/>
          <a:stretch>
            <a:fillRect/>
          </a:stretch>
        </p:blipFill>
        <p:spPr bwMode="auto">
          <a:xfrm>
            <a:off x="76200" y="914400"/>
            <a:ext cx="4191000" cy="2781300"/>
          </a:xfrm>
          <a:prstGeom prst="rect">
            <a:avLst/>
          </a:prstGeom>
          <a:noFill/>
          <a:ln w="9525">
            <a:noFill/>
            <a:miter lim="800000"/>
            <a:headEnd/>
            <a:tailEnd/>
          </a:ln>
        </p:spPr>
      </p:pic>
      <p:pic>
        <p:nvPicPr>
          <p:cNvPr id="52227" name="Picture 2" descr="_DSC2903.JPG"/>
          <p:cNvPicPr>
            <a:picLocks noGrp="1" noChangeAspect="1"/>
          </p:cNvPicPr>
          <p:nvPr isPhoto="1"/>
        </p:nvPicPr>
        <p:blipFill>
          <a:blip r:embed="rId3"/>
          <a:srcRect/>
          <a:stretch>
            <a:fillRect/>
          </a:stretch>
        </p:blipFill>
        <p:spPr bwMode="auto">
          <a:xfrm>
            <a:off x="4419600" y="914400"/>
            <a:ext cx="4495800" cy="2781300"/>
          </a:xfrm>
          <a:prstGeom prst="rect">
            <a:avLst/>
          </a:prstGeom>
          <a:noFill/>
          <a:ln w="9525">
            <a:noFill/>
            <a:miter lim="800000"/>
            <a:headEnd/>
            <a:tailEnd/>
          </a:ln>
        </p:spPr>
      </p:pic>
      <p:pic>
        <p:nvPicPr>
          <p:cNvPr id="52228" name="Picture 3" descr="_DSC2918.JPG"/>
          <p:cNvPicPr>
            <a:picLocks noGrp="1" noChangeAspect="1"/>
          </p:cNvPicPr>
          <p:nvPr isPhoto="1"/>
        </p:nvPicPr>
        <p:blipFill>
          <a:blip r:embed="rId4"/>
          <a:srcRect/>
          <a:stretch>
            <a:fillRect/>
          </a:stretch>
        </p:blipFill>
        <p:spPr bwMode="auto">
          <a:xfrm>
            <a:off x="76200" y="3810000"/>
            <a:ext cx="4191000" cy="2971800"/>
          </a:xfrm>
          <a:prstGeom prst="rect">
            <a:avLst/>
          </a:prstGeom>
          <a:noFill/>
          <a:ln w="9525">
            <a:noFill/>
            <a:miter lim="800000"/>
            <a:headEnd/>
            <a:tailEnd/>
          </a:ln>
        </p:spPr>
      </p:pic>
      <p:pic>
        <p:nvPicPr>
          <p:cNvPr id="52229" name="Picture 4" descr="_DSC2927.JPG"/>
          <p:cNvPicPr>
            <a:picLocks noGrp="1" noChangeAspect="1"/>
          </p:cNvPicPr>
          <p:nvPr isPhoto="1"/>
        </p:nvPicPr>
        <p:blipFill>
          <a:blip r:embed="rId5"/>
          <a:srcRect/>
          <a:stretch>
            <a:fillRect/>
          </a:stretch>
        </p:blipFill>
        <p:spPr bwMode="auto">
          <a:xfrm>
            <a:off x="4419600" y="3810000"/>
            <a:ext cx="4495800" cy="2971800"/>
          </a:xfrm>
          <a:prstGeom prst="rect">
            <a:avLst/>
          </a:prstGeom>
          <a:noFill/>
          <a:ln w="9525">
            <a:noFill/>
            <a:miter lim="800000"/>
            <a:headEnd/>
            <a:tailEnd/>
          </a:ln>
        </p:spPr>
      </p:pic>
      <p:sp>
        <p:nvSpPr>
          <p:cNvPr id="52230" name="TextBox 7"/>
          <p:cNvSpPr txBox="1">
            <a:spLocks noChangeArrowheads="1"/>
          </p:cNvSpPr>
          <p:nvPr/>
        </p:nvSpPr>
        <p:spPr bwMode="auto">
          <a:xfrm>
            <a:off x="0" y="76200"/>
            <a:ext cx="9144000" cy="584200"/>
          </a:xfrm>
          <a:prstGeom prst="rect">
            <a:avLst/>
          </a:prstGeom>
          <a:noFill/>
          <a:ln w="9525">
            <a:noFill/>
            <a:miter lim="800000"/>
            <a:headEnd/>
            <a:tailEnd/>
          </a:ln>
        </p:spPr>
        <p:txBody>
          <a:bodyPr>
            <a:spAutoFit/>
          </a:bodyPr>
          <a:lstStyle/>
          <a:p>
            <a:pPr algn="ctr"/>
            <a:r>
              <a:rPr lang="en-US" sz="1600" b="1">
                <a:latin typeface="Tahoma" pitchFamily="34" charset="0"/>
              </a:rPr>
              <a:t>Hon’ble  Shri Ndubuishi V. Amaku, Ambassador of Nigeria &amp; Hon’ble Dr. Akshai Aggarwal, Vice Chancellor, GTU with Prof. NK Goyal President CMAI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500063" y="2309813"/>
            <a:ext cx="8143875" cy="3786187"/>
          </a:xfrm>
          <a:prstGeom prst="rect">
            <a:avLst/>
          </a:prstGeom>
          <a:noFill/>
          <a:ln w="9525">
            <a:noFill/>
            <a:miter lim="800000"/>
            <a:headEnd/>
            <a:tailEnd/>
          </a:ln>
        </p:spPr>
        <p:txBody>
          <a:bodyPr>
            <a:spAutoFit/>
          </a:bodyPr>
          <a:lstStyle/>
          <a:p>
            <a:pPr algn="ctr"/>
            <a:r>
              <a:rPr lang="en-US" sz="4000">
                <a:cs typeface="Arial" charset="0"/>
              </a:rPr>
              <a:t>Some</a:t>
            </a:r>
          </a:p>
          <a:p>
            <a:pPr algn="ctr"/>
            <a:r>
              <a:rPr lang="en-US" sz="4000">
                <a:cs typeface="Arial" charset="0"/>
              </a:rPr>
              <a:t>Pictures of 6</a:t>
            </a:r>
            <a:r>
              <a:rPr lang="en-US" sz="4000" baseline="30000">
                <a:cs typeface="Arial" charset="0"/>
              </a:rPr>
              <a:t>th</a:t>
            </a:r>
            <a:r>
              <a:rPr lang="en-US" sz="4000">
                <a:cs typeface="Arial" charset="0"/>
              </a:rPr>
              <a:t> National Education</a:t>
            </a:r>
          </a:p>
          <a:p>
            <a:pPr algn="ctr"/>
            <a:r>
              <a:rPr lang="en-US" sz="4000">
                <a:cs typeface="Arial" charset="0"/>
              </a:rPr>
              <a:t>Awards At </a:t>
            </a:r>
          </a:p>
          <a:p>
            <a:pPr algn="ctr"/>
            <a:r>
              <a:rPr lang="en-US" sz="4000">
                <a:cs typeface="Arial" charset="0"/>
              </a:rPr>
              <a:t>6</a:t>
            </a:r>
            <a:r>
              <a:rPr lang="en-US" sz="4000" baseline="30000">
                <a:cs typeface="Arial" charset="0"/>
              </a:rPr>
              <a:t>th</a:t>
            </a:r>
            <a:r>
              <a:rPr lang="en-US" sz="4000">
                <a:cs typeface="Arial" charset="0"/>
              </a:rPr>
              <a:t> National Telecom Awards</a:t>
            </a:r>
          </a:p>
          <a:p>
            <a:pPr algn="ctr"/>
            <a:r>
              <a:rPr lang="en-US" sz="4000">
                <a:cs typeface="Arial" charset="0"/>
              </a:rPr>
              <a:t>Held on </a:t>
            </a:r>
          </a:p>
          <a:p>
            <a:pPr algn="ctr"/>
            <a:r>
              <a:rPr lang="en-US" sz="4000">
                <a:cs typeface="Arial" charset="0"/>
              </a:rPr>
              <a:t>8</a:t>
            </a:r>
            <a:r>
              <a:rPr lang="en-US" sz="4000" baseline="30000">
                <a:cs typeface="Arial" charset="0"/>
              </a:rPr>
              <a:t>th</a:t>
            </a:r>
            <a:r>
              <a:rPr lang="en-US" sz="4000">
                <a:cs typeface="Arial" charset="0"/>
              </a:rPr>
              <a:t> May 2012</a:t>
            </a:r>
          </a:p>
        </p:txBody>
      </p:sp>
      <p:pic>
        <p:nvPicPr>
          <p:cNvPr id="53251" name="Picture 2" descr="flag"/>
          <p:cNvPicPr>
            <a:picLocks noChangeAspect="1" noChangeArrowheads="1" noCrop="1"/>
          </p:cNvPicPr>
          <p:nvPr/>
        </p:nvPicPr>
        <p:blipFill>
          <a:blip r:embed="rId2"/>
          <a:srcRect/>
          <a:stretch>
            <a:fillRect/>
          </a:stretch>
        </p:blipFill>
        <p:spPr bwMode="auto">
          <a:xfrm>
            <a:off x="8343900" y="0"/>
            <a:ext cx="800100" cy="762000"/>
          </a:xfrm>
          <a:prstGeom prst="rect">
            <a:avLst/>
          </a:prstGeom>
          <a:noFill/>
          <a:ln w="9525">
            <a:noFill/>
            <a:miter lim="800000"/>
            <a:headEnd/>
            <a:tailEnd/>
          </a:ln>
        </p:spPr>
      </p:pic>
      <p:sp>
        <p:nvSpPr>
          <p:cNvPr id="53252" name="TextBox 4"/>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6260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itle 14"/>
          <p:cNvSpPr txBox="1">
            <a:spLocks/>
          </p:cNvSpPr>
          <p:nvPr/>
        </p:nvSpPr>
        <p:spPr>
          <a:xfrm>
            <a:off x="-119416" y="1219200"/>
            <a:ext cx="9144000" cy="1785584"/>
          </a:xfrm>
          <a:prstGeom prst="rect">
            <a:avLst/>
          </a:prstGeom>
        </p:spPr>
        <p:txBody>
          <a:bodyPr lIns="45720" tIns="0" rIns="45720" bIns="0" anchor="b"/>
          <a:lstStyle/>
          <a:p>
            <a:pPr algn="ctr" fontAlgn="auto">
              <a:spcAft>
                <a:spcPts val="0"/>
              </a:spcAft>
              <a:defRPr/>
            </a:pPr>
            <a:r>
              <a:rPr lang="en-US" sz="2800" b="1" kern="1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n-lt"/>
                <a:ea typeface="+mj-ea"/>
                <a:cs typeface="+mj-cs"/>
              </a:rPr>
              <a:t>CMAI PRESENTS</a:t>
            </a:r>
          </a:p>
          <a:p>
            <a:pPr algn="ctr" fontAlgn="auto">
              <a:spcAft>
                <a:spcPts val="0"/>
              </a:spcAft>
              <a:defRPr/>
            </a:pPr>
            <a:r>
              <a:rPr lang="en-US" sz="2800" b="1" kern="1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8</a:t>
            </a:r>
            <a:r>
              <a:rPr lang="en-US" sz="2800" b="1" kern="10" cap="all" baseline="3000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th</a:t>
            </a:r>
            <a:r>
              <a:rPr lang="en-US" sz="2800" b="1" kern="1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international excellence </a:t>
            </a:r>
          </a:p>
          <a:p>
            <a:pPr algn="ctr" fontAlgn="auto">
              <a:spcAft>
                <a:spcPts val="0"/>
              </a:spcAft>
              <a:defRPr/>
            </a:pPr>
            <a:r>
              <a:rPr lang="en-US" sz="2400" b="1" kern="1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Education Summit &amp; AWARDS 2014</a:t>
            </a:r>
            <a:endParaRPr lang="en-US" sz="2400" b="1" kern="1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cs typeface="+mj-cs"/>
            </a:endParaRPr>
          </a:p>
        </p:txBody>
      </p:sp>
      <p:sp>
        <p:nvSpPr>
          <p:cNvPr id="4" name="Subtitle 15"/>
          <p:cNvSpPr txBox="1">
            <a:spLocks/>
          </p:cNvSpPr>
          <p:nvPr/>
        </p:nvSpPr>
        <p:spPr>
          <a:xfrm>
            <a:off x="-242888" y="3214688"/>
            <a:ext cx="9144001" cy="2347912"/>
          </a:xfrm>
          <a:prstGeom prst="rect">
            <a:avLst/>
          </a:prstGeom>
        </p:spPr>
        <p:txBody>
          <a:bodyPr/>
          <a:lstStyle/>
          <a:p>
            <a:pPr marL="274320" indent="-274320" algn="ctr" fontAlgn="auto">
              <a:spcBef>
                <a:spcPts val="0"/>
              </a:spcBef>
              <a:spcAft>
                <a:spcPts val="0"/>
              </a:spcAft>
              <a:buClr>
                <a:schemeClr val="tx2"/>
              </a:buClr>
              <a:buSzPct val="73000"/>
              <a:defRPr/>
            </a:pPr>
            <a:r>
              <a:rPr lang="en-US" kern="10" dirty="0">
                <a:latin typeface="+mn-lt"/>
                <a:cs typeface="Times New Roman"/>
              </a:rPr>
              <a:t>Supported by</a:t>
            </a:r>
          </a:p>
          <a:p>
            <a:pPr marL="274320" indent="-274320" algn="ctr" fontAlgn="auto">
              <a:spcBef>
                <a:spcPts val="0"/>
              </a:spcBef>
              <a:spcAft>
                <a:spcPts val="0"/>
              </a:spcAft>
              <a:buClr>
                <a:schemeClr val="tx2"/>
              </a:buClr>
              <a:buSzPct val="73000"/>
              <a:defRPr/>
            </a:pPr>
            <a:r>
              <a:rPr lang="en-US" kern="10" dirty="0" smtClean="0">
                <a:latin typeface="+mn-lt"/>
                <a:cs typeface="Times New Roman"/>
              </a:rPr>
              <a:t>23th  October 2014 </a:t>
            </a:r>
            <a:r>
              <a:rPr lang="en-US" kern="10" dirty="0">
                <a:latin typeface="+mn-lt"/>
                <a:cs typeface="Times New Roman"/>
              </a:rPr>
              <a:t>, FICCI NEW DELHI</a:t>
            </a:r>
          </a:p>
          <a:p>
            <a:pPr marL="274320" indent="-274320" algn="ctr" fontAlgn="auto">
              <a:spcBef>
                <a:spcPts val="0"/>
              </a:spcBef>
              <a:spcAft>
                <a:spcPts val="0"/>
              </a:spcAft>
              <a:buClr>
                <a:schemeClr val="tx2"/>
              </a:buClr>
              <a:buSzPct val="73000"/>
              <a:defRPr/>
            </a:pPr>
            <a:r>
              <a:rPr lang="en-US" kern="10" dirty="0">
                <a:cs typeface="Times New Roman"/>
              </a:rPr>
              <a:t>Last Year Awards were presented by </a:t>
            </a:r>
          </a:p>
          <a:p>
            <a:pPr marL="274320" indent="-274320" algn="ctr" fontAlgn="auto">
              <a:spcBef>
                <a:spcPts val="0"/>
              </a:spcBef>
              <a:spcAft>
                <a:spcPts val="0"/>
              </a:spcAft>
              <a:buClr>
                <a:schemeClr val="tx2"/>
              </a:buClr>
              <a:buSzPct val="73000"/>
              <a:defRPr/>
            </a:pPr>
            <a:r>
              <a:rPr lang="en-US" kern="10" dirty="0">
                <a:cs typeface="Times New Roman"/>
              </a:rPr>
              <a:t>Dr. Hamadoun Toure, Secretary General ITU</a:t>
            </a:r>
          </a:p>
          <a:p>
            <a:pPr marL="274320" indent="-274320" algn="ctr" fontAlgn="auto">
              <a:spcBef>
                <a:spcPts val="0"/>
              </a:spcBef>
              <a:spcAft>
                <a:spcPts val="0"/>
              </a:spcAft>
              <a:buClr>
                <a:schemeClr val="tx2"/>
              </a:buClr>
              <a:buSzPct val="73000"/>
              <a:defRPr/>
            </a:pPr>
            <a:r>
              <a:rPr lang="en-US" kern="10" dirty="0">
                <a:cs typeface="Times New Roman"/>
              </a:rPr>
              <a:t>Prof. Tim Unwin, CEO CommonWealth Telecommunications Org</a:t>
            </a:r>
          </a:p>
          <a:p>
            <a:pPr marL="274320" indent="-274320" algn="ctr" fontAlgn="auto">
              <a:spcBef>
                <a:spcPts val="0"/>
              </a:spcBef>
              <a:spcAft>
                <a:spcPts val="0"/>
              </a:spcAft>
              <a:buClr>
                <a:schemeClr val="tx2"/>
              </a:buClr>
              <a:buSzPct val="73000"/>
              <a:defRPr/>
            </a:pPr>
            <a:r>
              <a:rPr lang="en-US" kern="10" dirty="0">
                <a:cs typeface="Times New Roman"/>
              </a:rPr>
              <a:t>Mr. Kapil Sibal , Minister for Communications &amp; IT</a:t>
            </a:r>
          </a:p>
          <a:p>
            <a:pPr marL="274320" indent="-274320" algn="ctr" fontAlgn="auto">
              <a:spcBef>
                <a:spcPts val="0"/>
              </a:spcBef>
              <a:spcAft>
                <a:spcPts val="0"/>
              </a:spcAft>
              <a:buClr>
                <a:schemeClr val="tx2"/>
              </a:buClr>
              <a:buSzPct val="73000"/>
              <a:defRPr/>
            </a:pPr>
            <a:r>
              <a:rPr lang="en-US" kern="10" dirty="0">
                <a:cs typeface="Times New Roman"/>
              </a:rPr>
              <a:t>Dr. </a:t>
            </a:r>
            <a:r>
              <a:rPr lang="en-US" kern="10" dirty="0" err="1">
                <a:cs typeface="Times New Roman"/>
              </a:rPr>
              <a:t>Mukul</a:t>
            </a:r>
            <a:r>
              <a:rPr lang="en-US" kern="10" dirty="0">
                <a:cs typeface="Times New Roman"/>
              </a:rPr>
              <a:t> </a:t>
            </a:r>
            <a:r>
              <a:rPr lang="en-US" kern="10" dirty="0" err="1">
                <a:cs typeface="Times New Roman"/>
              </a:rPr>
              <a:t>Sangma</a:t>
            </a:r>
            <a:r>
              <a:rPr lang="en-US" kern="10" dirty="0">
                <a:cs typeface="Times New Roman"/>
              </a:rPr>
              <a:t>, Chief Minister Meghalaya</a:t>
            </a:r>
          </a:p>
          <a:p>
            <a:pPr marL="274320" indent="-274320" algn="ctr" fontAlgn="auto">
              <a:spcBef>
                <a:spcPts val="0"/>
              </a:spcBef>
              <a:spcAft>
                <a:spcPts val="0"/>
              </a:spcAft>
              <a:buClr>
                <a:schemeClr val="tx2"/>
              </a:buClr>
              <a:buSzPct val="73000"/>
              <a:defRPr/>
            </a:pPr>
            <a:r>
              <a:rPr lang="en-US" kern="10" dirty="0">
                <a:cs typeface="Times New Roman"/>
              </a:rPr>
              <a:t>Prof SS Mantha , Chairman AICTE </a:t>
            </a:r>
          </a:p>
          <a:p>
            <a:pPr marL="274320" indent="-274320" algn="ctr" fontAlgn="auto">
              <a:spcBef>
                <a:spcPts val="0"/>
              </a:spcBef>
              <a:spcAft>
                <a:spcPts val="0"/>
              </a:spcAft>
              <a:buClr>
                <a:schemeClr val="tx2"/>
              </a:buClr>
              <a:buSzPct val="73000"/>
              <a:defRPr/>
            </a:pPr>
            <a:endParaRPr lang="en-US" kern="10" dirty="0">
              <a:cs typeface="Times New Roman"/>
            </a:endParaRPr>
          </a:p>
        </p:txBody>
      </p:sp>
      <p:pic>
        <p:nvPicPr>
          <p:cNvPr id="8197" name="Picture 3"/>
          <p:cNvPicPr>
            <a:picLocks noChangeAspect="1" noChangeArrowheads="1"/>
          </p:cNvPicPr>
          <p:nvPr/>
        </p:nvPicPr>
        <p:blipFill>
          <a:blip r:embed="rId2"/>
          <a:srcRect/>
          <a:stretch>
            <a:fillRect/>
          </a:stretch>
        </p:blipFill>
        <p:spPr bwMode="auto">
          <a:xfrm>
            <a:off x="6908800" y="111125"/>
            <a:ext cx="1168400" cy="1143000"/>
          </a:xfrm>
          <a:prstGeom prst="rect">
            <a:avLst/>
          </a:prstGeom>
          <a:noFill/>
          <a:ln w="9525">
            <a:noFill/>
            <a:miter lim="800000"/>
            <a:headEnd/>
            <a:tailEnd/>
          </a:ln>
        </p:spPr>
      </p:pic>
      <p:pic>
        <p:nvPicPr>
          <p:cNvPr id="8198" name="Picture 5" descr="http://www.cmai.asia/images/logo.jpg"/>
          <p:cNvPicPr>
            <a:picLocks noChangeAspect="1" noChangeArrowheads="1"/>
          </p:cNvPicPr>
          <p:nvPr/>
        </p:nvPicPr>
        <p:blipFill>
          <a:blip r:embed="rId3"/>
          <a:srcRect/>
          <a:stretch>
            <a:fillRect/>
          </a:stretch>
        </p:blipFill>
        <p:spPr bwMode="auto">
          <a:xfrm>
            <a:off x="19050" y="85725"/>
            <a:ext cx="2533650" cy="781050"/>
          </a:xfrm>
          <a:prstGeom prst="rect">
            <a:avLst/>
          </a:prstGeom>
          <a:noFill/>
          <a:ln w="9525">
            <a:noFill/>
            <a:miter lim="800000"/>
            <a:headEnd/>
            <a:tailEnd/>
          </a:ln>
        </p:spPr>
      </p:pic>
      <p:pic>
        <p:nvPicPr>
          <p:cNvPr id="8199" name="Picture 2" descr="flag"/>
          <p:cNvPicPr>
            <a:picLocks noChangeAspect="1" noChangeArrowheads="1" noCrop="1"/>
          </p:cNvPicPr>
          <p:nvPr/>
        </p:nvPicPr>
        <p:blipFill>
          <a:blip r:embed="rId4"/>
          <a:srcRect/>
          <a:stretch>
            <a:fillRect/>
          </a:stretch>
        </p:blipFill>
        <p:spPr bwMode="auto">
          <a:xfrm>
            <a:off x="8420100" y="0"/>
            <a:ext cx="647700" cy="476250"/>
          </a:xfrm>
          <a:prstGeom prst="rect">
            <a:avLst/>
          </a:prstGeom>
          <a:noFill/>
          <a:ln w="9525">
            <a:noFill/>
            <a:miter lim="800000"/>
            <a:headEnd/>
            <a:tailEnd/>
          </a:ln>
        </p:spPr>
      </p:pic>
      <p:grpSp>
        <p:nvGrpSpPr>
          <p:cNvPr id="5" name="Group 26"/>
          <p:cNvGrpSpPr>
            <a:grpSpLocks/>
          </p:cNvGrpSpPr>
          <p:nvPr/>
        </p:nvGrpSpPr>
        <p:grpSpPr bwMode="auto">
          <a:xfrm>
            <a:off x="-214313" y="5908675"/>
            <a:ext cx="9358313" cy="1004888"/>
            <a:chOff x="-214313" y="5908675"/>
            <a:chExt cx="9358313" cy="1004888"/>
          </a:xfrm>
        </p:grpSpPr>
        <p:pic>
          <p:nvPicPr>
            <p:cNvPr id="8202" name="Picture 16" descr="http://t0.gstatic.com/images?q=tbn:ANd9GcS5V0h-xIoVXUo-1oO_Ntxwplg_ncnE9UKslOO2Why2Dft4CK2O"/>
            <p:cNvPicPr>
              <a:picLocks noChangeAspect="1" noChangeArrowheads="1"/>
            </p:cNvPicPr>
            <p:nvPr/>
          </p:nvPicPr>
          <p:blipFill>
            <a:blip r:embed="rId5"/>
            <a:srcRect/>
            <a:stretch>
              <a:fillRect/>
            </a:stretch>
          </p:blipFill>
          <p:spPr bwMode="auto">
            <a:xfrm>
              <a:off x="7586663" y="6477000"/>
              <a:ext cx="871537" cy="304800"/>
            </a:xfrm>
            <a:prstGeom prst="rect">
              <a:avLst/>
            </a:prstGeom>
            <a:noFill/>
            <a:ln w="9525">
              <a:noFill/>
              <a:miter lim="800000"/>
              <a:headEnd/>
              <a:tailEnd/>
            </a:ln>
          </p:spPr>
        </p:pic>
        <p:sp>
          <p:nvSpPr>
            <p:cNvPr id="8203" name="TextBox 10"/>
            <p:cNvSpPr txBox="1">
              <a:spLocks noChangeArrowheads="1"/>
            </p:cNvSpPr>
            <p:nvPr/>
          </p:nvSpPr>
          <p:spPr bwMode="auto">
            <a:xfrm flipH="1">
              <a:off x="6788150" y="6415088"/>
              <a:ext cx="1371600" cy="430212"/>
            </a:xfrm>
            <a:prstGeom prst="rect">
              <a:avLst/>
            </a:prstGeom>
            <a:noFill/>
            <a:ln w="9525">
              <a:noFill/>
              <a:miter lim="800000"/>
              <a:headEnd/>
              <a:tailEnd/>
            </a:ln>
          </p:spPr>
          <p:txBody>
            <a:bodyPr>
              <a:spAutoFit/>
            </a:bodyPr>
            <a:lstStyle/>
            <a:p>
              <a:r>
                <a:rPr lang="en-US" sz="1100"/>
                <a:t>Knowledge</a:t>
              </a:r>
            </a:p>
            <a:p>
              <a:r>
                <a:rPr lang="en-US" sz="1100"/>
                <a:t> Partner</a:t>
              </a:r>
            </a:p>
          </p:txBody>
        </p:sp>
        <p:pic>
          <p:nvPicPr>
            <p:cNvPr id="8204" name="Picture 21" descr="http://www.cmaievents.com/supimages/Picture11.jpg"/>
            <p:cNvPicPr>
              <a:picLocks noChangeAspect="1" noChangeArrowheads="1"/>
            </p:cNvPicPr>
            <p:nvPr/>
          </p:nvPicPr>
          <p:blipFill>
            <a:blip r:embed="rId6"/>
            <a:srcRect/>
            <a:stretch>
              <a:fillRect/>
            </a:stretch>
          </p:blipFill>
          <p:spPr bwMode="auto">
            <a:xfrm>
              <a:off x="8512175" y="6477000"/>
              <a:ext cx="631825" cy="381000"/>
            </a:xfrm>
            <a:prstGeom prst="rect">
              <a:avLst/>
            </a:prstGeom>
            <a:noFill/>
            <a:ln w="9525">
              <a:noFill/>
              <a:miter lim="800000"/>
              <a:headEnd/>
              <a:tailEnd/>
            </a:ln>
          </p:spPr>
        </p:pic>
        <p:pic>
          <p:nvPicPr>
            <p:cNvPr id="8205" name="Picture 22"/>
            <p:cNvPicPr>
              <a:picLocks noChangeAspect="1" noChangeArrowheads="1"/>
            </p:cNvPicPr>
            <p:nvPr/>
          </p:nvPicPr>
          <p:blipFill>
            <a:blip r:embed="rId7"/>
            <a:srcRect/>
            <a:stretch>
              <a:fillRect/>
            </a:stretch>
          </p:blipFill>
          <p:spPr bwMode="auto">
            <a:xfrm>
              <a:off x="6019800" y="5943600"/>
              <a:ext cx="685800" cy="914400"/>
            </a:xfrm>
            <a:prstGeom prst="rect">
              <a:avLst/>
            </a:prstGeom>
            <a:noFill/>
            <a:ln w="9525">
              <a:noFill/>
              <a:miter lim="800000"/>
              <a:headEnd/>
              <a:tailEnd/>
            </a:ln>
          </p:spPr>
        </p:pic>
        <p:grpSp>
          <p:nvGrpSpPr>
            <p:cNvPr id="6" name="Group 27"/>
            <p:cNvGrpSpPr>
              <a:grpSpLocks/>
            </p:cNvGrpSpPr>
            <p:nvPr/>
          </p:nvGrpSpPr>
          <p:grpSpPr bwMode="auto">
            <a:xfrm>
              <a:off x="-214313" y="5908677"/>
              <a:ext cx="2935289" cy="998536"/>
              <a:chOff x="-228600" y="5908375"/>
              <a:chExt cx="2934897" cy="998524"/>
            </a:xfrm>
          </p:grpSpPr>
          <p:grpSp>
            <p:nvGrpSpPr>
              <p:cNvPr id="7" name="Group 22"/>
              <p:cNvGrpSpPr>
                <a:grpSpLocks noChangeAspect="1"/>
              </p:cNvGrpSpPr>
              <p:nvPr/>
            </p:nvGrpSpPr>
            <p:grpSpPr bwMode="auto">
              <a:xfrm>
                <a:off x="-228600" y="5916344"/>
                <a:ext cx="1198719" cy="990555"/>
                <a:chOff x="76200" y="5257814"/>
                <a:chExt cx="2314575" cy="1132984"/>
              </a:xfrm>
            </p:grpSpPr>
            <p:sp>
              <p:nvSpPr>
                <p:cNvPr id="8218" name="TextBox 17"/>
                <p:cNvSpPr txBox="1">
                  <a:spLocks noChangeArrowheads="1"/>
                </p:cNvSpPr>
                <p:nvPr/>
              </p:nvSpPr>
              <p:spPr bwMode="auto">
                <a:xfrm>
                  <a:off x="76200" y="5968361"/>
                  <a:ext cx="2314575" cy="422437"/>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DOT  Govt . Of   India.</a:t>
                  </a:r>
                </a:p>
              </p:txBody>
            </p:sp>
            <p:pic>
              <p:nvPicPr>
                <p:cNvPr id="8219" name="Picture 21" descr="http://upload.wikimedia.org/wikipedia/commons/thumb/5/55/Emblem_of_India.svg/200px-Emblem_of_India.svg.png"/>
                <p:cNvPicPr>
                  <a:picLocks noChangeAspect="1" noChangeArrowheads="1"/>
                </p:cNvPicPr>
                <p:nvPr/>
              </p:nvPicPr>
              <p:blipFill>
                <a:blip r:embed="rId8"/>
                <a:srcRect/>
                <a:stretch>
                  <a:fillRect/>
                </a:stretch>
              </p:blipFill>
              <p:spPr bwMode="auto">
                <a:xfrm>
                  <a:off x="762000" y="5257814"/>
                  <a:ext cx="857250" cy="685535"/>
                </a:xfrm>
                <a:prstGeom prst="rect">
                  <a:avLst/>
                </a:prstGeom>
                <a:noFill/>
                <a:ln w="9525">
                  <a:noFill/>
                  <a:miter lim="800000"/>
                  <a:headEnd/>
                  <a:tailEnd/>
                </a:ln>
              </p:spPr>
            </p:pic>
          </p:grpSp>
          <p:grpSp>
            <p:nvGrpSpPr>
              <p:cNvPr id="8" name="Group 22"/>
              <p:cNvGrpSpPr>
                <a:grpSpLocks noChangeAspect="1"/>
              </p:cNvGrpSpPr>
              <p:nvPr/>
            </p:nvGrpSpPr>
            <p:grpSpPr bwMode="auto">
              <a:xfrm>
                <a:off x="1285674" y="5921979"/>
                <a:ext cx="1420623" cy="857917"/>
                <a:chOff x="157019" y="5209831"/>
                <a:chExt cx="1904240" cy="1166893"/>
              </a:xfrm>
            </p:grpSpPr>
            <p:sp>
              <p:nvSpPr>
                <p:cNvPr id="8216" name="TextBox 17"/>
                <p:cNvSpPr txBox="1">
                  <a:spLocks noChangeArrowheads="1"/>
                </p:cNvSpPr>
                <p:nvPr/>
              </p:nvSpPr>
              <p:spPr bwMode="auto">
                <a:xfrm>
                  <a:off x="157019" y="6037728"/>
                  <a:ext cx="1904240" cy="338996"/>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          Ministry of  MNRE</a:t>
                  </a:r>
                </a:p>
                <a:p>
                  <a:r>
                    <a:rPr lang="en-US" sz="800" b="1">
                      <a:latin typeface="Times New Roman" pitchFamily="18" charset="0"/>
                      <a:cs typeface="Times New Roman" pitchFamily="18" charset="0"/>
                    </a:rPr>
                    <a:t>          Government of India</a:t>
                  </a:r>
                </a:p>
              </p:txBody>
            </p:sp>
            <p:pic>
              <p:nvPicPr>
                <p:cNvPr id="8217" name="Picture 21" descr="http://upload.wikimedia.org/wikipedia/commons/thumb/5/55/Emblem_of_India.svg/200px-Emblem_of_India.svg.png"/>
                <p:cNvPicPr>
                  <a:picLocks noChangeAspect="1" noChangeArrowheads="1"/>
                </p:cNvPicPr>
                <p:nvPr/>
              </p:nvPicPr>
              <p:blipFill>
                <a:blip r:embed="rId9">
                  <a:lum bright="-100000" contrast="-100000"/>
                </a:blip>
                <a:srcRect/>
                <a:stretch>
                  <a:fillRect/>
                </a:stretch>
              </p:blipFill>
              <p:spPr bwMode="auto">
                <a:xfrm>
                  <a:off x="965051" y="5209831"/>
                  <a:ext cx="474413" cy="806868"/>
                </a:xfrm>
                <a:prstGeom prst="rect">
                  <a:avLst/>
                </a:prstGeom>
                <a:noFill/>
                <a:ln w="9525">
                  <a:noFill/>
                  <a:miter lim="800000"/>
                  <a:headEnd/>
                  <a:tailEnd/>
                </a:ln>
              </p:spPr>
            </p:pic>
          </p:grpSp>
          <p:grpSp>
            <p:nvGrpSpPr>
              <p:cNvPr id="9" name="Group 75"/>
              <p:cNvGrpSpPr>
                <a:grpSpLocks noChangeAspect="1"/>
              </p:cNvGrpSpPr>
              <p:nvPr/>
            </p:nvGrpSpPr>
            <p:grpSpPr bwMode="auto">
              <a:xfrm>
                <a:off x="609489" y="5908375"/>
                <a:ext cx="1199990" cy="990589"/>
                <a:chOff x="75986" y="5257814"/>
                <a:chExt cx="2317029" cy="1133025"/>
              </a:xfrm>
            </p:grpSpPr>
            <p:sp>
              <p:nvSpPr>
                <p:cNvPr id="8214" name="TextBox 17"/>
                <p:cNvSpPr txBox="1">
                  <a:spLocks noChangeArrowheads="1"/>
                </p:cNvSpPr>
                <p:nvPr/>
              </p:nvSpPr>
              <p:spPr bwMode="auto">
                <a:xfrm>
                  <a:off x="75986" y="5967771"/>
                  <a:ext cx="2317029" cy="423068"/>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DIT Govt. Of</a:t>
                  </a:r>
                </a:p>
                <a:p>
                  <a:pPr algn="ctr"/>
                  <a:r>
                    <a:rPr lang="en-US" sz="900" b="1">
                      <a:latin typeface="Times New Roman" pitchFamily="18" charset="0"/>
                      <a:cs typeface="Times New Roman" pitchFamily="18" charset="0"/>
                    </a:rPr>
                    <a:t>India.</a:t>
                  </a:r>
                </a:p>
              </p:txBody>
            </p:sp>
            <p:pic>
              <p:nvPicPr>
                <p:cNvPr id="8215" name="Picture 21" descr="http://upload.wikimedia.org/wikipedia/commons/thumb/5/55/Emblem_of_India.svg/200px-Emblem_of_India.svg.png"/>
                <p:cNvPicPr>
                  <a:picLocks noChangeAspect="1" noChangeArrowheads="1"/>
                </p:cNvPicPr>
                <p:nvPr/>
              </p:nvPicPr>
              <p:blipFill>
                <a:blip r:embed="rId8"/>
                <a:srcRect/>
                <a:stretch>
                  <a:fillRect/>
                </a:stretch>
              </p:blipFill>
              <p:spPr bwMode="auto">
                <a:xfrm>
                  <a:off x="762000" y="5257814"/>
                  <a:ext cx="857250" cy="685535"/>
                </a:xfrm>
                <a:prstGeom prst="rect">
                  <a:avLst/>
                </a:prstGeom>
                <a:noFill/>
                <a:ln w="9525">
                  <a:noFill/>
                  <a:miter lim="800000"/>
                  <a:headEnd/>
                  <a:tailEnd/>
                </a:ln>
              </p:spPr>
            </p:pic>
          </p:grpSp>
        </p:grpSp>
        <p:pic>
          <p:nvPicPr>
            <p:cNvPr id="8207" name="Picture 26"/>
            <p:cNvPicPr>
              <a:picLocks noChangeAspect="1" noChangeArrowheads="1"/>
            </p:cNvPicPr>
            <p:nvPr/>
          </p:nvPicPr>
          <p:blipFill>
            <a:blip r:embed="rId10"/>
            <a:srcRect/>
            <a:stretch>
              <a:fillRect/>
            </a:stretch>
          </p:blipFill>
          <p:spPr bwMode="auto">
            <a:xfrm>
              <a:off x="5029200" y="5957888"/>
              <a:ext cx="838200" cy="685800"/>
            </a:xfrm>
            <a:prstGeom prst="rect">
              <a:avLst/>
            </a:prstGeom>
            <a:noFill/>
            <a:ln w="9525">
              <a:noFill/>
              <a:miter lim="800000"/>
              <a:headEnd/>
              <a:tailEnd/>
            </a:ln>
          </p:spPr>
        </p:pic>
        <p:sp>
          <p:nvSpPr>
            <p:cNvPr id="16" name="TextBox 15"/>
            <p:cNvSpPr txBox="1"/>
            <p:nvPr/>
          </p:nvSpPr>
          <p:spPr>
            <a:xfrm>
              <a:off x="4876800" y="6573838"/>
              <a:ext cx="1101725" cy="339725"/>
            </a:xfrm>
            <a:prstGeom prst="rect">
              <a:avLst/>
            </a:prstGeom>
            <a:noFill/>
          </p:spPr>
          <p:txBody>
            <a:bodyPr wrap="none">
              <a:spAutoFit/>
            </a:bodyPr>
            <a:lstStyle/>
            <a:p>
              <a:pPr algn="ctr">
                <a:defRPr/>
              </a:pPr>
              <a:r>
                <a:rPr lang="en-IN" sz="800" b="1" dirty="0">
                  <a:latin typeface="+mj-lt"/>
                </a:rPr>
                <a:t>United Nations Office</a:t>
              </a:r>
            </a:p>
            <a:p>
              <a:pPr algn="ctr">
                <a:defRPr/>
              </a:pPr>
              <a:r>
                <a:rPr lang="en-IN" sz="800" b="1" dirty="0">
                  <a:latin typeface="+mj-lt"/>
                </a:rPr>
                <a:t> for Partnerships</a:t>
              </a:r>
              <a:endParaRPr lang="en-US" sz="800" b="1" dirty="0">
                <a:latin typeface="+mj-lt"/>
              </a:endParaRPr>
            </a:p>
          </p:txBody>
        </p:sp>
        <p:pic>
          <p:nvPicPr>
            <p:cNvPr id="8209" name="Picture 7" descr="C:\Documents and Settings\Akhtar Raj\My Documents\Downloads\logos\ITU-APT_logo.JPG"/>
            <p:cNvPicPr preferRelativeResize="0">
              <a:picLocks noChangeAspect="1" noChangeArrowheads="1"/>
            </p:cNvPicPr>
            <p:nvPr/>
          </p:nvPicPr>
          <p:blipFill>
            <a:blip r:embed="rId11"/>
            <a:srcRect/>
            <a:stretch>
              <a:fillRect/>
            </a:stretch>
          </p:blipFill>
          <p:spPr bwMode="auto">
            <a:xfrm>
              <a:off x="2584450" y="6019800"/>
              <a:ext cx="762000" cy="838200"/>
            </a:xfrm>
            <a:prstGeom prst="rect">
              <a:avLst/>
            </a:prstGeom>
            <a:noFill/>
            <a:ln w="9525">
              <a:noFill/>
              <a:miter lim="800000"/>
              <a:headEnd/>
              <a:tailEnd/>
            </a:ln>
          </p:spPr>
        </p:pic>
        <p:pic>
          <p:nvPicPr>
            <p:cNvPr id="8210" name="Picture 28" descr="http://www.cto.int/wp-content/themes/solid/_layout/images/cto-logo103.png"/>
            <p:cNvPicPr>
              <a:picLocks noChangeAspect="1" noChangeArrowheads="1"/>
            </p:cNvPicPr>
            <p:nvPr/>
          </p:nvPicPr>
          <p:blipFill>
            <a:blip r:embed="rId12"/>
            <a:srcRect/>
            <a:stretch>
              <a:fillRect/>
            </a:stretch>
          </p:blipFill>
          <p:spPr bwMode="auto">
            <a:xfrm>
              <a:off x="3352800" y="5953125"/>
              <a:ext cx="1600200" cy="904875"/>
            </a:xfrm>
            <a:prstGeom prst="rect">
              <a:avLst/>
            </a:prstGeom>
            <a:noFill/>
            <a:ln w="9525">
              <a:noFill/>
              <a:miter lim="800000"/>
              <a:headEnd/>
              <a:tailEnd/>
            </a:ln>
          </p:spPr>
        </p:pic>
      </p:grpSp>
      <p:pic>
        <p:nvPicPr>
          <p:cNvPr id="8201" name="Picture 2"/>
          <p:cNvPicPr>
            <a:picLocks noChangeAspect="1" noChangeArrowheads="1"/>
          </p:cNvPicPr>
          <p:nvPr/>
        </p:nvPicPr>
        <p:blipFill>
          <a:blip r:embed="rId13"/>
          <a:srcRect/>
          <a:stretch>
            <a:fillRect/>
          </a:stretch>
        </p:blipFill>
        <p:spPr bwMode="auto">
          <a:xfrm>
            <a:off x="3505200" y="31750"/>
            <a:ext cx="2241550" cy="1447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2057400" y="5568950"/>
            <a:ext cx="3303588" cy="368300"/>
          </a:xfrm>
          <a:prstGeom prst="rect">
            <a:avLst/>
          </a:prstGeom>
          <a:noFill/>
          <a:ln w="9525">
            <a:noFill/>
            <a:miter lim="800000"/>
            <a:headEnd/>
            <a:tailEnd/>
          </a:ln>
        </p:spPr>
        <p:txBody>
          <a:bodyPr wrap="none">
            <a:spAutoFit/>
          </a:bodyPr>
          <a:lstStyle/>
          <a:p>
            <a:r>
              <a:rPr lang="en-US">
                <a:latin typeface="Tahoma" pitchFamily="34" charset="0"/>
              </a:rPr>
              <a:t>Visionary ICT Leader in Education</a:t>
            </a:r>
          </a:p>
        </p:txBody>
      </p:sp>
      <p:sp>
        <p:nvSpPr>
          <p:cNvPr id="54275" name="Rectangle 2"/>
          <p:cNvSpPr>
            <a:spLocks noChangeArrowheads="1"/>
          </p:cNvSpPr>
          <p:nvPr/>
        </p:nvSpPr>
        <p:spPr bwMode="auto">
          <a:xfrm>
            <a:off x="2057400" y="5934075"/>
            <a:ext cx="6172200" cy="923925"/>
          </a:xfrm>
          <a:prstGeom prst="rect">
            <a:avLst/>
          </a:prstGeom>
          <a:noFill/>
          <a:ln w="9525">
            <a:noFill/>
            <a:miter lim="800000"/>
            <a:headEnd/>
            <a:tailEnd/>
          </a:ln>
        </p:spPr>
        <p:txBody>
          <a:bodyPr>
            <a:spAutoFit/>
          </a:bodyPr>
          <a:lstStyle/>
          <a:p>
            <a:r>
              <a:rPr lang="en-US">
                <a:latin typeface="Tahoma" pitchFamily="34" charset="0"/>
              </a:rPr>
              <a:t>Prof DS Chauhan, </a:t>
            </a:r>
          </a:p>
          <a:p>
            <a:r>
              <a:rPr lang="en-US">
                <a:latin typeface="Tahoma" pitchFamily="34" charset="0"/>
              </a:rPr>
              <a:t>Vice Chancellor, </a:t>
            </a:r>
          </a:p>
          <a:p>
            <a:r>
              <a:rPr lang="en-US">
                <a:latin typeface="Tahoma" pitchFamily="34" charset="0"/>
              </a:rPr>
              <a:t>Uttarakhand Technical University</a:t>
            </a:r>
          </a:p>
        </p:txBody>
      </p:sp>
      <p:pic>
        <p:nvPicPr>
          <p:cNvPr id="54276" name="Picture 6" descr="C:\Documents and Settings\Administrator\Desktop\546746_345883848810717_1476348073_n.jpg"/>
          <p:cNvPicPr>
            <a:picLocks noChangeAspect="1" noChangeArrowheads="1"/>
          </p:cNvPicPr>
          <p:nvPr/>
        </p:nvPicPr>
        <p:blipFill>
          <a:blip r:embed="rId2"/>
          <a:srcRect/>
          <a:stretch>
            <a:fillRect/>
          </a:stretch>
        </p:blipFill>
        <p:spPr bwMode="auto">
          <a:xfrm>
            <a:off x="1419225" y="981075"/>
            <a:ext cx="6305550" cy="3514725"/>
          </a:xfrm>
          <a:prstGeom prst="rect">
            <a:avLst/>
          </a:prstGeom>
          <a:noFill/>
          <a:ln w="9525">
            <a:noFill/>
            <a:miter lim="800000"/>
            <a:headEnd/>
            <a:tailEnd/>
          </a:ln>
        </p:spPr>
      </p:pic>
      <p:pic>
        <p:nvPicPr>
          <p:cNvPr id="54277" name="Picture 2" descr="flag"/>
          <p:cNvPicPr>
            <a:picLocks noChangeAspect="1" noChangeArrowheads="1" noCrop="1"/>
          </p:cNvPicPr>
          <p:nvPr/>
        </p:nvPicPr>
        <p:blipFill>
          <a:blip r:embed="rId3"/>
          <a:srcRect/>
          <a:stretch>
            <a:fillRect/>
          </a:stretch>
        </p:blipFill>
        <p:spPr bwMode="auto">
          <a:xfrm>
            <a:off x="8496300" y="0"/>
            <a:ext cx="647700" cy="476250"/>
          </a:xfrm>
          <a:prstGeom prst="rect">
            <a:avLst/>
          </a:prstGeom>
          <a:noFill/>
          <a:ln w="9525">
            <a:noFill/>
            <a:miter lim="800000"/>
            <a:headEnd/>
            <a:tailEnd/>
          </a:ln>
        </p:spPr>
      </p:pic>
      <p:pic>
        <p:nvPicPr>
          <p:cNvPr id="54278" name="Picture 3"/>
          <p:cNvPicPr>
            <a:picLocks noChangeAspect="1" noChangeArrowheads="1"/>
          </p:cNvPicPr>
          <p:nvPr/>
        </p:nvPicPr>
        <p:blipFill>
          <a:blip r:embed="rId4"/>
          <a:srcRect/>
          <a:stretch>
            <a:fillRect/>
          </a:stretch>
        </p:blipFill>
        <p:spPr bwMode="auto">
          <a:xfrm>
            <a:off x="7391400" y="0"/>
            <a:ext cx="936625" cy="742950"/>
          </a:xfrm>
          <a:prstGeom prst="rect">
            <a:avLst/>
          </a:prstGeom>
          <a:noFill/>
          <a:ln w="9525">
            <a:noFill/>
            <a:miter lim="800000"/>
            <a:headEnd/>
            <a:tailEnd/>
          </a:ln>
        </p:spPr>
      </p:pic>
      <p:sp>
        <p:nvSpPr>
          <p:cNvPr id="54279" name="TextBox 8"/>
          <p:cNvSpPr txBox="1">
            <a:spLocks noChangeArrowheads="1"/>
          </p:cNvSpPr>
          <p:nvPr/>
        </p:nvSpPr>
        <p:spPr bwMode="auto">
          <a:xfrm>
            <a:off x="103188" y="4710113"/>
            <a:ext cx="7772400" cy="1108075"/>
          </a:xfrm>
          <a:prstGeom prst="rect">
            <a:avLst/>
          </a:prstGeom>
          <a:noFill/>
          <a:ln w="9525">
            <a:noFill/>
            <a:miter lim="800000"/>
            <a:headEnd/>
            <a:tailEnd/>
          </a:ln>
        </p:spPr>
        <p:txBody>
          <a:bodyPr>
            <a:spAutoFit/>
          </a:bodyPr>
          <a:lstStyle/>
          <a:p>
            <a:r>
              <a:rPr lang="en-US">
                <a:latin typeface="Tahoma" pitchFamily="34" charset="0"/>
              </a:rPr>
              <a:t>Award presented by (from left to right)- Prof. SS Mantha, Chairman AICTE, Dr. Hamadoun Toure, Secretary General ITU, Mr. Girish Pradhan, Secretary, MNRE</a:t>
            </a:r>
          </a:p>
          <a:p>
            <a:endParaRPr lang="en-US" sz="1200">
              <a:latin typeface="Tahoma" pitchFamily="34" charset="0"/>
            </a:endParaRPr>
          </a:p>
        </p:txBody>
      </p:sp>
      <p:sp>
        <p:nvSpPr>
          <p:cNvPr id="54280"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1371600" y="5510213"/>
            <a:ext cx="4953000" cy="368300"/>
          </a:xfrm>
          <a:prstGeom prst="rect">
            <a:avLst/>
          </a:prstGeom>
          <a:noFill/>
          <a:ln w="9525">
            <a:noFill/>
            <a:miter lim="800000"/>
            <a:headEnd/>
            <a:tailEnd/>
          </a:ln>
        </p:spPr>
        <p:txBody>
          <a:bodyPr>
            <a:spAutoFit/>
          </a:bodyPr>
          <a:lstStyle/>
          <a:p>
            <a:r>
              <a:rPr lang="en-US">
                <a:latin typeface="Tahoma" pitchFamily="34" charset="0"/>
              </a:rPr>
              <a:t> Pioneering ICT Leader in Education</a:t>
            </a:r>
          </a:p>
        </p:txBody>
      </p:sp>
      <p:sp>
        <p:nvSpPr>
          <p:cNvPr id="55299" name="Rectangle 3"/>
          <p:cNvSpPr>
            <a:spLocks noChangeArrowheads="1"/>
          </p:cNvSpPr>
          <p:nvPr/>
        </p:nvSpPr>
        <p:spPr bwMode="auto">
          <a:xfrm>
            <a:off x="1447800" y="5946775"/>
            <a:ext cx="5943600" cy="922338"/>
          </a:xfrm>
          <a:prstGeom prst="rect">
            <a:avLst/>
          </a:prstGeom>
          <a:noFill/>
          <a:ln w="9525">
            <a:noFill/>
            <a:miter lim="800000"/>
            <a:headEnd/>
            <a:tailEnd/>
          </a:ln>
        </p:spPr>
        <p:txBody>
          <a:bodyPr>
            <a:spAutoFit/>
          </a:bodyPr>
          <a:lstStyle/>
          <a:p>
            <a:r>
              <a:rPr lang="en-US">
                <a:latin typeface="Tahoma" pitchFamily="34" charset="0"/>
              </a:rPr>
              <a:t>Prof  Dr SK  Kak, </a:t>
            </a:r>
          </a:p>
          <a:p>
            <a:r>
              <a:rPr lang="en-US">
                <a:latin typeface="Tahoma" pitchFamily="34" charset="0"/>
              </a:rPr>
              <a:t>Vice Chancellor,  </a:t>
            </a:r>
          </a:p>
          <a:p>
            <a:r>
              <a:rPr lang="en-US">
                <a:latin typeface="Tahoma" pitchFamily="34" charset="0"/>
              </a:rPr>
              <a:t>Mahamaya Technical University  NOIDA</a:t>
            </a:r>
          </a:p>
        </p:txBody>
      </p:sp>
      <p:pic>
        <p:nvPicPr>
          <p:cNvPr id="55300" name="Picture 2" descr="D:\my desktop\NTA Main\nta 2012, awards photo\CMAI\DSC_0341.JPG"/>
          <p:cNvPicPr>
            <a:picLocks noChangeArrowheads="1"/>
          </p:cNvPicPr>
          <p:nvPr/>
        </p:nvPicPr>
        <p:blipFill>
          <a:blip r:embed="rId2"/>
          <a:srcRect/>
          <a:stretch>
            <a:fillRect/>
          </a:stretch>
        </p:blipFill>
        <p:spPr bwMode="auto">
          <a:xfrm>
            <a:off x="1143000" y="1219200"/>
            <a:ext cx="6858000" cy="3425825"/>
          </a:xfrm>
          <a:prstGeom prst="rect">
            <a:avLst/>
          </a:prstGeom>
          <a:noFill/>
          <a:ln w="9525">
            <a:noFill/>
            <a:miter lim="800000"/>
            <a:headEnd/>
            <a:tailEnd/>
          </a:ln>
        </p:spPr>
      </p:pic>
      <p:pic>
        <p:nvPicPr>
          <p:cNvPr id="55301" name="Picture 2" descr="flag"/>
          <p:cNvPicPr>
            <a:picLocks noChangeAspect="1" noChangeArrowheads="1" noCrop="1"/>
          </p:cNvPicPr>
          <p:nvPr/>
        </p:nvPicPr>
        <p:blipFill>
          <a:blip r:embed="rId3"/>
          <a:srcRect/>
          <a:stretch>
            <a:fillRect/>
          </a:stretch>
        </p:blipFill>
        <p:spPr bwMode="auto">
          <a:xfrm>
            <a:off x="8496300" y="0"/>
            <a:ext cx="647700" cy="476250"/>
          </a:xfrm>
          <a:prstGeom prst="rect">
            <a:avLst/>
          </a:prstGeom>
          <a:noFill/>
          <a:ln w="9525">
            <a:noFill/>
            <a:miter lim="800000"/>
            <a:headEnd/>
            <a:tailEnd/>
          </a:ln>
        </p:spPr>
      </p:pic>
      <p:pic>
        <p:nvPicPr>
          <p:cNvPr id="55302" name="Picture 3"/>
          <p:cNvPicPr>
            <a:picLocks noChangeAspect="1" noChangeArrowheads="1"/>
          </p:cNvPicPr>
          <p:nvPr/>
        </p:nvPicPr>
        <p:blipFill>
          <a:blip r:embed="rId4"/>
          <a:srcRect/>
          <a:stretch>
            <a:fillRect/>
          </a:stretch>
        </p:blipFill>
        <p:spPr bwMode="auto">
          <a:xfrm>
            <a:off x="7086600" y="0"/>
            <a:ext cx="1168400" cy="1047750"/>
          </a:xfrm>
          <a:prstGeom prst="rect">
            <a:avLst/>
          </a:prstGeom>
          <a:noFill/>
          <a:ln w="9525">
            <a:noFill/>
            <a:miter lim="800000"/>
            <a:headEnd/>
            <a:tailEnd/>
          </a:ln>
        </p:spPr>
      </p:pic>
      <p:sp>
        <p:nvSpPr>
          <p:cNvPr id="55303" name="TextBox 8"/>
          <p:cNvSpPr txBox="1">
            <a:spLocks noChangeArrowheads="1"/>
          </p:cNvSpPr>
          <p:nvPr/>
        </p:nvSpPr>
        <p:spPr bwMode="auto">
          <a:xfrm>
            <a:off x="-49213" y="4764088"/>
            <a:ext cx="8382001" cy="646112"/>
          </a:xfrm>
          <a:prstGeom prst="rect">
            <a:avLst/>
          </a:prstGeom>
          <a:noFill/>
          <a:ln w="9525">
            <a:noFill/>
            <a:miter lim="800000"/>
            <a:headEnd/>
            <a:tailEnd/>
          </a:ln>
        </p:spPr>
        <p:txBody>
          <a:bodyPr>
            <a:spAutoFit/>
          </a:bodyPr>
          <a:lstStyle/>
          <a:p>
            <a:r>
              <a:rPr lang="en-US">
                <a:latin typeface="Tahoma" pitchFamily="34" charset="0"/>
              </a:rPr>
              <a:t>Award presented by (from left to right)- Prof. SS Mantha, Chairman AICTE, Dr. Hamadoun Toure, Secretary General ITU, Mr. Girish Pradhan , Secretary, MNRE</a:t>
            </a:r>
          </a:p>
        </p:txBody>
      </p:sp>
      <p:sp>
        <p:nvSpPr>
          <p:cNvPr id="55304"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14288" y="6462713"/>
            <a:ext cx="7150100" cy="369887"/>
          </a:xfrm>
          <a:prstGeom prst="rect">
            <a:avLst/>
          </a:prstGeom>
          <a:noFill/>
          <a:ln w="9525">
            <a:noFill/>
            <a:miter lim="800000"/>
            <a:headEnd/>
            <a:tailEnd/>
          </a:ln>
        </p:spPr>
        <p:txBody>
          <a:bodyPr wrap="none">
            <a:spAutoFit/>
          </a:bodyPr>
          <a:lstStyle/>
          <a:p>
            <a:r>
              <a:rPr lang="en-US">
                <a:latin typeface="Tahoma" pitchFamily="34" charset="0"/>
              </a:rPr>
              <a:t>Excellence in Technical Education - Roorkee Institute of Technology.</a:t>
            </a:r>
          </a:p>
        </p:txBody>
      </p:sp>
      <p:pic>
        <p:nvPicPr>
          <p:cNvPr id="56323" name="Picture 5" descr="C:\Documents and Settings\Administrator\Desktop\529760_345884032144032_367486511_n.jpg"/>
          <p:cNvPicPr>
            <a:picLocks noChangeAspect="1" noChangeArrowheads="1"/>
          </p:cNvPicPr>
          <p:nvPr/>
        </p:nvPicPr>
        <p:blipFill>
          <a:blip r:embed="rId2"/>
          <a:srcRect/>
          <a:stretch>
            <a:fillRect/>
          </a:stretch>
        </p:blipFill>
        <p:spPr bwMode="auto">
          <a:xfrm>
            <a:off x="1419225" y="1295400"/>
            <a:ext cx="6305550" cy="4191000"/>
          </a:xfrm>
          <a:prstGeom prst="rect">
            <a:avLst/>
          </a:prstGeom>
          <a:noFill/>
          <a:ln w="9525">
            <a:noFill/>
            <a:miter lim="800000"/>
            <a:headEnd/>
            <a:tailEnd/>
          </a:ln>
        </p:spPr>
      </p:pic>
      <p:pic>
        <p:nvPicPr>
          <p:cNvPr id="56324" name="Picture 2" descr="flag"/>
          <p:cNvPicPr>
            <a:picLocks noChangeAspect="1" noChangeArrowheads="1" noCrop="1"/>
          </p:cNvPicPr>
          <p:nvPr/>
        </p:nvPicPr>
        <p:blipFill>
          <a:blip r:embed="rId3"/>
          <a:srcRect/>
          <a:stretch>
            <a:fillRect/>
          </a:stretch>
        </p:blipFill>
        <p:spPr bwMode="auto">
          <a:xfrm>
            <a:off x="8496300" y="0"/>
            <a:ext cx="647700" cy="476250"/>
          </a:xfrm>
          <a:prstGeom prst="rect">
            <a:avLst/>
          </a:prstGeom>
          <a:noFill/>
          <a:ln w="9525">
            <a:noFill/>
            <a:miter lim="800000"/>
            <a:headEnd/>
            <a:tailEnd/>
          </a:ln>
        </p:spPr>
      </p:pic>
      <p:pic>
        <p:nvPicPr>
          <p:cNvPr id="56325" name="Picture 3"/>
          <p:cNvPicPr>
            <a:picLocks noChangeAspect="1" noChangeArrowheads="1"/>
          </p:cNvPicPr>
          <p:nvPr/>
        </p:nvPicPr>
        <p:blipFill>
          <a:blip r:embed="rId4"/>
          <a:srcRect/>
          <a:stretch>
            <a:fillRect/>
          </a:stretch>
        </p:blipFill>
        <p:spPr bwMode="auto">
          <a:xfrm>
            <a:off x="6934200" y="0"/>
            <a:ext cx="1168400" cy="1143000"/>
          </a:xfrm>
          <a:prstGeom prst="rect">
            <a:avLst/>
          </a:prstGeom>
          <a:noFill/>
          <a:ln w="9525">
            <a:noFill/>
            <a:miter lim="800000"/>
            <a:headEnd/>
            <a:tailEnd/>
          </a:ln>
        </p:spPr>
      </p:pic>
      <p:sp>
        <p:nvSpPr>
          <p:cNvPr id="56326" name="TextBox 7"/>
          <p:cNvSpPr txBox="1">
            <a:spLocks noChangeArrowheads="1"/>
          </p:cNvSpPr>
          <p:nvPr/>
        </p:nvSpPr>
        <p:spPr bwMode="auto">
          <a:xfrm>
            <a:off x="-14288" y="5459413"/>
            <a:ext cx="8077201" cy="922337"/>
          </a:xfrm>
          <a:prstGeom prst="rect">
            <a:avLst/>
          </a:prstGeom>
          <a:noFill/>
          <a:ln w="9525">
            <a:noFill/>
            <a:miter lim="800000"/>
            <a:headEnd/>
            <a:tailEnd/>
          </a:ln>
        </p:spPr>
        <p:txBody>
          <a:bodyPr>
            <a:spAutoFit/>
          </a:bodyPr>
          <a:lstStyle/>
          <a:p>
            <a:r>
              <a:rPr lang="en-US">
                <a:latin typeface="Tahoma" pitchFamily="34" charset="0"/>
              </a:rPr>
              <a:t>Award presented by (from left to right)- Prof. SS Mantha, Chairman AICTE, Dr. Hamadoun Toure, Secretary General ITU, Dr. SK Kak, VC MTU, Prof. DS Chauhan, VC, UTU -</a:t>
            </a:r>
          </a:p>
        </p:txBody>
      </p:sp>
      <p:sp>
        <p:nvSpPr>
          <p:cNvPr id="56327" name="TextBox 7"/>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228600" y="6030913"/>
            <a:ext cx="7086600" cy="369887"/>
          </a:xfrm>
          <a:prstGeom prst="rect">
            <a:avLst/>
          </a:prstGeom>
          <a:noFill/>
          <a:ln w="9525">
            <a:noFill/>
            <a:miter lim="800000"/>
            <a:headEnd/>
            <a:tailEnd/>
          </a:ln>
        </p:spPr>
        <p:txBody>
          <a:bodyPr>
            <a:spAutoFit/>
          </a:bodyPr>
          <a:lstStyle/>
          <a:p>
            <a:pPr algn="ctr"/>
            <a:r>
              <a:rPr lang="en-US">
                <a:latin typeface="Tahoma" pitchFamily="34" charset="0"/>
              </a:rPr>
              <a:t>Emerging Institute for ICT</a:t>
            </a:r>
          </a:p>
        </p:txBody>
      </p:sp>
      <p:sp>
        <p:nvSpPr>
          <p:cNvPr id="57347" name="Rectangle 2"/>
          <p:cNvSpPr>
            <a:spLocks noChangeArrowheads="1"/>
          </p:cNvSpPr>
          <p:nvPr/>
        </p:nvSpPr>
        <p:spPr bwMode="auto">
          <a:xfrm>
            <a:off x="1722438" y="6335713"/>
            <a:ext cx="4068762" cy="369887"/>
          </a:xfrm>
          <a:prstGeom prst="rect">
            <a:avLst/>
          </a:prstGeom>
          <a:noFill/>
          <a:ln w="9525">
            <a:noFill/>
            <a:miter lim="800000"/>
            <a:headEnd/>
            <a:tailEnd/>
          </a:ln>
        </p:spPr>
        <p:txBody>
          <a:bodyPr wrap="none">
            <a:spAutoFit/>
          </a:bodyPr>
          <a:lstStyle/>
          <a:p>
            <a:r>
              <a:rPr lang="en-US">
                <a:latin typeface="Tahoma" pitchFamily="34" charset="0"/>
              </a:rPr>
              <a:t>Gyan Ganga Group of Institutions, Bhopal</a:t>
            </a:r>
          </a:p>
        </p:txBody>
      </p:sp>
      <p:pic>
        <p:nvPicPr>
          <p:cNvPr id="57348" name="Picture 2" descr="flag"/>
          <p:cNvPicPr>
            <a:picLocks noChangeAspect="1" noChangeArrowheads="1" noCrop="1"/>
          </p:cNvPicPr>
          <p:nvPr/>
        </p:nvPicPr>
        <p:blipFill>
          <a:blip r:embed="rId2"/>
          <a:srcRect/>
          <a:stretch>
            <a:fillRect/>
          </a:stretch>
        </p:blipFill>
        <p:spPr bwMode="auto">
          <a:xfrm>
            <a:off x="8496300" y="0"/>
            <a:ext cx="647700" cy="476250"/>
          </a:xfrm>
          <a:prstGeom prst="rect">
            <a:avLst/>
          </a:prstGeom>
          <a:noFill/>
          <a:ln w="9525">
            <a:noFill/>
            <a:miter lim="800000"/>
            <a:headEnd/>
            <a:tailEnd/>
          </a:ln>
        </p:spPr>
      </p:pic>
      <p:pic>
        <p:nvPicPr>
          <p:cNvPr id="57349" name="Picture 3"/>
          <p:cNvPicPr>
            <a:picLocks noChangeAspect="1" noChangeArrowheads="1"/>
          </p:cNvPicPr>
          <p:nvPr/>
        </p:nvPicPr>
        <p:blipFill>
          <a:blip r:embed="rId3"/>
          <a:srcRect/>
          <a:stretch>
            <a:fillRect/>
          </a:stretch>
        </p:blipFill>
        <p:spPr bwMode="auto">
          <a:xfrm>
            <a:off x="7086600" y="0"/>
            <a:ext cx="1168400" cy="895350"/>
          </a:xfrm>
          <a:prstGeom prst="rect">
            <a:avLst/>
          </a:prstGeom>
          <a:noFill/>
          <a:ln w="9525">
            <a:noFill/>
            <a:miter lim="800000"/>
            <a:headEnd/>
            <a:tailEnd/>
          </a:ln>
        </p:spPr>
      </p:pic>
      <p:pic>
        <p:nvPicPr>
          <p:cNvPr id="57350" name="Picture 2" descr="D:\my desktop\NTA Main\nta 2012, awards photo\CMAI\DSC_0353.JPG"/>
          <p:cNvPicPr>
            <a:picLocks noChangeAspect="1" noChangeArrowheads="1"/>
          </p:cNvPicPr>
          <p:nvPr/>
        </p:nvPicPr>
        <p:blipFill>
          <a:blip r:embed="rId4"/>
          <a:srcRect/>
          <a:stretch>
            <a:fillRect/>
          </a:stretch>
        </p:blipFill>
        <p:spPr bwMode="auto">
          <a:xfrm>
            <a:off x="1524000" y="1420813"/>
            <a:ext cx="6096000" cy="3505200"/>
          </a:xfrm>
          <a:prstGeom prst="rect">
            <a:avLst/>
          </a:prstGeom>
          <a:noFill/>
          <a:ln w="9525">
            <a:noFill/>
            <a:miter lim="800000"/>
            <a:headEnd/>
            <a:tailEnd/>
          </a:ln>
        </p:spPr>
      </p:pic>
      <p:sp>
        <p:nvSpPr>
          <p:cNvPr id="57351" name="TextBox 8"/>
          <p:cNvSpPr txBox="1">
            <a:spLocks noChangeArrowheads="1"/>
          </p:cNvSpPr>
          <p:nvPr/>
        </p:nvSpPr>
        <p:spPr bwMode="auto">
          <a:xfrm>
            <a:off x="174625" y="5132388"/>
            <a:ext cx="7696200" cy="1108075"/>
          </a:xfrm>
          <a:prstGeom prst="rect">
            <a:avLst/>
          </a:prstGeom>
          <a:noFill/>
          <a:ln w="9525">
            <a:noFill/>
            <a:miter lim="800000"/>
            <a:headEnd/>
            <a:tailEnd/>
          </a:ln>
        </p:spPr>
        <p:txBody>
          <a:bodyPr>
            <a:spAutoFit/>
          </a:bodyPr>
          <a:lstStyle/>
          <a:p>
            <a:r>
              <a:rPr lang="en-US">
                <a:latin typeface="Tahoma" pitchFamily="34" charset="0"/>
              </a:rPr>
              <a:t>Award presented by (from left to right)- Prof. SS Mantha, Chairman AICTE, Dr. Hamadoun Toure, Secretary General ITU, Dr. SK Kak, VC MTU, Prof. DS Chauhan, VC, UTU</a:t>
            </a:r>
          </a:p>
          <a:p>
            <a:endParaRPr lang="en-US" sz="1200">
              <a:latin typeface="Tahoma" pitchFamily="34" charset="0"/>
            </a:endParaRPr>
          </a:p>
        </p:txBody>
      </p:sp>
      <p:sp>
        <p:nvSpPr>
          <p:cNvPr id="57352" name="TextBox 8"/>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D:\my desktop\NTA Main\nta 2012, awards photo\CMAI\DSC_0247.JPG"/>
          <p:cNvPicPr>
            <a:picLocks noChangeAspect="1" noChangeArrowheads="1"/>
          </p:cNvPicPr>
          <p:nvPr/>
        </p:nvPicPr>
        <p:blipFill>
          <a:blip r:embed="rId2"/>
          <a:srcRect/>
          <a:stretch>
            <a:fillRect/>
          </a:stretch>
        </p:blipFill>
        <p:spPr bwMode="auto">
          <a:xfrm>
            <a:off x="1066800" y="1027113"/>
            <a:ext cx="7010400" cy="4656137"/>
          </a:xfrm>
          <a:prstGeom prst="rect">
            <a:avLst/>
          </a:prstGeom>
          <a:noFill/>
          <a:ln w="9525">
            <a:noFill/>
            <a:miter lim="800000"/>
            <a:headEnd/>
            <a:tailEnd/>
          </a:ln>
        </p:spPr>
      </p:pic>
      <p:sp>
        <p:nvSpPr>
          <p:cNvPr id="58371" name="TextBox 4"/>
          <p:cNvSpPr txBox="1">
            <a:spLocks noChangeArrowheads="1"/>
          </p:cNvSpPr>
          <p:nvPr/>
        </p:nvSpPr>
        <p:spPr bwMode="auto">
          <a:xfrm>
            <a:off x="1635125" y="5827713"/>
            <a:ext cx="5873750" cy="954087"/>
          </a:xfrm>
          <a:prstGeom prst="rect">
            <a:avLst/>
          </a:prstGeom>
          <a:noFill/>
          <a:ln w="9525">
            <a:noFill/>
            <a:miter lim="800000"/>
            <a:headEnd/>
            <a:tailEnd/>
          </a:ln>
        </p:spPr>
        <p:txBody>
          <a:bodyPr wrap="none">
            <a:spAutoFit/>
          </a:bodyPr>
          <a:lstStyle/>
          <a:p>
            <a:pPr algn="ctr"/>
            <a:r>
              <a:rPr lang="en-US" sz="2800" b="1">
                <a:latin typeface="Tahoma" pitchFamily="34" charset="0"/>
              </a:rPr>
              <a:t>VIPS present at Dias</a:t>
            </a:r>
          </a:p>
          <a:p>
            <a:pPr algn="ctr"/>
            <a:r>
              <a:rPr lang="en-US" sz="2800" b="1">
                <a:latin typeface="Tahoma" pitchFamily="34" charset="0"/>
              </a:rPr>
              <a:t>6</a:t>
            </a:r>
            <a:r>
              <a:rPr lang="en-US" sz="2800" b="1" baseline="30000">
                <a:latin typeface="Tahoma" pitchFamily="34" charset="0"/>
              </a:rPr>
              <a:t>th</a:t>
            </a:r>
            <a:r>
              <a:rPr lang="en-US" sz="2800" b="1">
                <a:latin typeface="Tahoma" pitchFamily="34" charset="0"/>
              </a:rPr>
              <a:t> National Telecom Awards 2012</a:t>
            </a:r>
          </a:p>
        </p:txBody>
      </p:sp>
      <p:pic>
        <p:nvPicPr>
          <p:cNvPr id="58372" name="Picture 2" descr="flag"/>
          <p:cNvPicPr>
            <a:picLocks noChangeAspect="1" noChangeArrowheads="1" noCrop="1"/>
          </p:cNvPicPr>
          <p:nvPr/>
        </p:nvPicPr>
        <p:blipFill>
          <a:blip r:embed="rId3"/>
          <a:srcRect/>
          <a:stretch>
            <a:fillRect/>
          </a:stretch>
        </p:blipFill>
        <p:spPr bwMode="auto">
          <a:xfrm>
            <a:off x="8496300" y="0"/>
            <a:ext cx="647700" cy="476250"/>
          </a:xfrm>
          <a:prstGeom prst="rect">
            <a:avLst/>
          </a:prstGeom>
          <a:noFill/>
          <a:ln w="9525">
            <a:noFill/>
            <a:miter lim="800000"/>
            <a:headEnd/>
            <a:tailEnd/>
          </a:ln>
        </p:spPr>
      </p:pic>
      <p:sp>
        <p:nvSpPr>
          <p:cNvPr id="58373" name="TextBox 5"/>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58750" cy="158750"/>
        </p:xfrm>
        <a:graphic>
          <a:graphicData uri="http://schemas.openxmlformats.org/presentationml/2006/ole">
            <p:oleObj spid="_x0000_s136194" r:id="rId5" imgW="0" imgH="0" progId="">
              <p:embed/>
            </p:oleObj>
          </a:graphicData>
        </a:graphic>
      </p:graphicFrame>
      <p:sp>
        <p:nvSpPr>
          <p:cNvPr id="1027" name="Rectangle 4"/>
          <p:cNvSpPr>
            <a:spLocks noChangeArrowheads="1"/>
          </p:cNvSpPr>
          <p:nvPr>
            <p:custDataLst>
              <p:tags r:id="rId2"/>
            </p:custDataLst>
          </p:nvPr>
        </p:nvSpPr>
        <p:spPr bwMode="auto">
          <a:xfrm>
            <a:off x="233363" y="2674938"/>
            <a:ext cx="8677275" cy="3548062"/>
          </a:xfrm>
          <a:prstGeom prst="rect">
            <a:avLst/>
          </a:prstGeom>
          <a:noFill/>
          <a:ln w="9525">
            <a:noFill/>
            <a:miter lim="800000"/>
            <a:headEnd/>
            <a:tailEnd/>
          </a:ln>
        </p:spPr>
        <p:txBody>
          <a:bodyPr lIns="90000" tIns="46800" rIns="90000" bIns="46800">
            <a:spAutoFit/>
          </a:bodyPr>
          <a:lstStyle/>
          <a:p>
            <a:pPr algn="ctr">
              <a:lnSpc>
                <a:spcPct val="110000"/>
              </a:lnSpc>
            </a:pPr>
            <a:r>
              <a:rPr lang="en-US" sz="3400" b="1">
                <a:latin typeface="Tahoma" pitchFamily="34" charset="0"/>
                <a:ea typeface="ＭＳ Ｐゴシック" pitchFamily="34" charset="-128"/>
              </a:rPr>
              <a:t>National Uttarakhand/ MP/ Gujarat / UP / Punjab/ Haryana/ Andhra Pradesh/ Jharkhand/ Himachal Pradesh/ Assam Education Summit &amp;</a:t>
            </a:r>
          </a:p>
          <a:p>
            <a:pPr algn="ctr">
              <a:lnSpc>
                <a:spcPct val="110000"/>
              </a:lnSpc>
            </a:pPr>
            <a:r>
              <a:rPr lang="en-US" sz="3400" b="1">
                <a:latin typeface="Tahoma" pitchFamily="34" charset="0"/>
                <a:ea typeface="ＭＳ Ｐゴシック" pitchFamily="34" charset="-128"/>
              </a:rPr>
              <a:t>Awards 2013/2014</a:t>
            </a:r>
          </a:p>
          <a:p>
            <a:pPr algn="ctr">
              <a:lnSpc>
                <a:spcPct val="110000"/>
              </a:lnSpc>
            </a:pPr>
            <a:r>
              <a:rPr lang="en-US" sz="3400" b="1">
                <a:latin typeface="Tahoma" pitchFamily="34" charset="0"/>
                <a:ea typeface="ＭＳ Ｐゴシック" pitchFamily="34" charset="-128"/>
              </a:rPr>
              <a:t>News Coverage</a:t>
            </a:r>
            <a:endParaRPr lang="de-DE" sz="3400" b="1">
              <a:latin typeface="Tahoma" pitchFamily="34" charset="0"/>
              <a:ea typeface="ＭＳ Ｐゴシック" pitchFamily="34" charset="-128"/>
            </a:endParaRPr>
          </a:p>
        </p:txBody>
      </p:sp>
      <p:pic>
        <p:nvPicPr>
          <p:cNvPr id="1028" name="Picture 3"/>
          <p:cNvPicPr>
            <a:picLocks noChangeAspect="1" noChangeArrowheads="1"/>
          </p:cNvPicPr>
          <p:nvPr/>
        </p:nvPicPr>
        <p:blipFill>
          <a:blip r:embed="rId6"/>
          <a:srcRect/>
          <a:stretch>
            <a:fillRect/>
          </a:stretch>
        </p:blipFill>
        <p:spPr bwMode="auto">
          <a:xfrm>
            <a:off x="5715000" y="26988"/>
            <a:ext cx="1093788" cy="963612"/>
          </a:xfrm>
          <a:prstGeom prst="rect">
            <a:avLst/>
          </a:prstGeom>
          <a:noFill/>
          <a:ln w="9525">
            <a:noFill/>
            <a:miter lim="800000"/>
            <a:headEnd/>
            <a:tailEnd/>
          </a:ln>
        </p:spPr>
      </p:pic>
      <p:pic>
        <p:nvPicPr>
          <p:cNvPr id="1029" name="Picture 2"/>
          <p:cNvPicPr>
            <a:picLocks noChangeAspect="1" noChangeArrowheads="1"/>
          </p:cNvPicPr>
          <p:nvPr/>
        </p:nvPicPr>
        <p:blipFill>
          <a:blip r:embed="rId7"/>
          <a:srcRect/>
          <a:stretch>
            <a:fillRect/>
          </a:stretch>
        </p:blipFill>
        <p:spPr bwMode="auto">
          <a:xfrm>
            <a:off x="7181850" y="15875"/>
            <a:ext cx="914400" cy="968375"/>
          </a:xfrm>
          <a:prstGeom prst="rect">
            <a:avLst/>
          </a:prstGeom>
          <a:noFill/>
          <a:ln w="9525">
            <a:noFill/>
            <a:miter lim="800000"/>
            <a:headEnd/>
            <a:tailEnd/>
          </a:ln>
        </p:spPr>
      </p:pic>
      <p:pic>
        <p:nvPicPr>
          <p:cNvPr id="1030" name="Picture 2" descr="flag"/>
          <p:cNvPicPr>
            <a:picLocks noChangeAspect="1" noChangeArrowheads="1" noCrop="1"/>
          </p:cNvPicPr>
          <p:nvPr/>
        </p:nvPicPr>
        <p:blipFill>
          <a:blip r:embed="rId8"/>
          <a:srcRect/>
          <a:stretch>
            <a:fillRect/>
          </a:stretch>
        </p:blipFill>
        <p:spPr bwMode="auto">
          <a:xfrm>
            <a:off x="8267700" y="0"/>
            <a:ext cx="800100" cy="762000"/>
          </a:xfrm>
          <a:prstGeom prst="rect">
            <a:avLst/>
          </a:prstGeom>
          <a:noFill/>
          <a:ln w="9525">
            <a:noFill/>
            <a:miter lim="800000"/>
            <a:headEnd/>
            <a:tailEnd/>
          </a:ln>
        </p:spPr>
      </p:pic>
      <p:sp>
        <p:nvSpPr>
          <p:cNvPr id="1031" name="TextBox 7"/>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jit Samachar.jpg"/>
          <p:cNvPicPr>
            <a:picLocks noGrp="1" noChangeAspect="1"/>
          </p:cNvPicPr>
          <p:nvPr isPhoto="1"/>
        </p:nvPicPr>
        <p:blipFill>
          <a:blip r:embed="rId2" cstate="email">
            <a:lum/>
          </a:blip>
          <a:stretch>
            <a:fillRect/>
          </a:stretch>
        </p:blipFill>
        <p:spPr>
          <a:xfrm>
            <a:off x="838200" y="478240"/>
            <a:ext cx="2078037" cy="2857500"/>
          </a:xfrm>
          <a:prstGeom prst="roundRect">
            <a:avLst>
              <a:gd name="adj" fmla="val 6500"/>
            </a:avLst>
          </a:prstGeom>
          <a:noFill/>
          <a:ln>
            <a:noFill/>
          </a:ln>
        </p:spPr>
      </p:pic>
      <p:pic>
        <p:nvPicPr>
          <p:cNvPr id="3" name="Picture 2" descr="Amar Ujala.jpg"/>
          <p:cNvPicPr>
            <a:picLocks noGrp="1" noChangeAspect="1"/>
          </p:cNvPicPr>
          <p:nvPr isPhoto="1"/>
        </p:nvPicPr>
        <p:blipFill>
          <a:blip r:embed="rId3" cstate="email">
            <a:lum/>
          </a:blip>
          <a:stretch>
            <a:fillRect/>
          </a:stretch>
        </p:blipFill>
        <p:spPr>
          <a:xfrm>
            <a:off x="2684070" y="491887"/>
            <a:ext cx="2078037" cy="2857500"/>
          </a:xfrm>
          <a:prstGeom prst="roundRect">
            <a:avLst>
              <a:gd name="adj" fmla="val 6500"/>
            </a:avLst>
          </a:prstGeom>
          <a:noFill/>
          <a:ln>
            <a:noFill/>
          </a:ln>
        </p:spPr>
      </p:pic>
      <p:pic>
        <p:nvPicPr>
          <p:cNvPr id="4" name="Picture 3" descr="Badri Vishal.jpg"/>
          <p:cNvPicPr>
            <a:picLocks noGrp="1" noChangeAspect="1"/>
          </p:cNvPicPr>
          <p:nvPr isPhoto="1"/>
        </p:nvPicPr>
        <p:blipFill>
          <a:blip r:embed="rId4" cstate="email">
            <a:lum/>
          </a:blip>
          <a:stretch>
            <a:fillRect/>
          </a:stretch>
        </p:blipFill>
        <p:spPr>
          <a:xfrm>
            <a:off x="879155" y="3455158"/>
            <a:ext cx="2078037" cy="2857500"/>
          </a:xfrm>
          <a:prstGeom prst="roundRect">
            <a:avLst>
              <a:gd name="adj" fmla="val 6500"/>
            </a:avLst>
          </a:prstGeom>
          <a:noFill/>
          <a:ln>
            <a:noFill/>
          </a:ln>
        </p:spPr>
      </p:pic>
      <p:pic>
        <p:nvPicPr>
          <p:cNvPr id="6" name="Picture 5" descr="Crime Story.jpg"/>
          <p:cNvPicPr>
            <a:picLocks noGrp="1" noChangeAspect="1"/>
          </p:cNvPicPr>
          <p:nvPr isPhoto="1"/>
        </p:nvPicPr>
        <p:blipFill>
          <a:blip r:embed="rId5" cstate="email">
            <a:lum/>
          </a:blip>
          <a:stretch>
            <a:fillRect/>
          </a:stretch>
        </p:blipFill>
        <p:spPr>
          <a:xfrm>
            <a:off x="2653363" y="3467100"/>
            <a:ext cx="2078037" cy="2857500"/>
          </a:xfrm>
          <a:prstGeom prst="roundRect">
            <a:avLst>
              <a:gd name="adj" fmla="val 6500"/>
            </a:avLst>
          </a:prstGeom>
          <a:noFill/>
          <a:ln>
            <a:noFill/>
          </a:ln>
        </p:spPr>
      </p:pic>
      <p:pic>
        <p:nvPicPr>
          <p:cNvPr id="7" name="Picture 6" descr="Dainik Jagran.jpg"/>
          <p:cNvPicPr>
            <a:picLocks noGrp="1" noChangeAspect="1"/>
          </p:cNvPicPr>
          <p:nvPr isPhoto="1"/>
        </p:nvPicPr>
        <p:blipFill>
          <a:blip r:embed="rId6" cstate="email">
            <a:lum/>
          </a:blip>
          <a:stretch>
            <a:fillRect/>
          </a:stretch>
        </p:blipFill>
        <p:spPr>
          <a:xfrm>
            <a:off x="4594756" y="478239"/>
            <a:ext cx="2078037" cy="2857500"/>
          </a:xfrm>
          <a:prstGeom prst="roundRect">
            <a:avLst>
              <a:gd name="adj" fmla="val 6500"/>
            </a:avLst>
          </a:prstGeom>
          <a:noFill/>
          <a:ln>
            <a:noFill/>
          </a:ln>
        </p:spPr>
      </p:pic>
      <p:pic>
        <p:nvPicPr>
          <p:cNvPr id="8" name="Picture 7" descr="Dainik Parbhat.jpg"/>
          <p:cNvPicPr>
            <a:picLocks noGrp="1" noChangeAspect="1"/>
          </p:cNvPicPr>
          <p:nvPr isPhoto="1"/>
        </p:nvPicPr>
        <p:blipFill>
          <a:blip r:embed="rId7" cstate="email">
            <a:lum/>
          </a:blip>
          <a:stretch>
            <a:fillRect/>
          </a:stretch>
        </p:blipFill>
        <p:spPr>
          <a:xfrm>
            <a:off x="4627478" y="3427863"/>
            <a:ext cx="2078037" cy="2857500"/>
          </a:xfrm>
          <a:prstGeom prst="roundRect">
            <a:avLst>
              <a:gd name="adj" fmla="val 6500"/>
            </a:avLst>
          </a:prstGeom>
          <a:noFill/>
          <a:ln>
            <a:noFill/>
          </a:ln>
        </p:spPr>
      </p:pic>
      <p:pic>
        <p:nvPicPr>
          <p:cNvPr id="9" name="Picture 8" descr="Dehra Dun Times.jpg"/>
          <p:cNvPicPr>
            <a:picLocks noGrp="1" noChangeAspect="1"/>
          </p:cNvPicPr>
          <p:nvPr isPhoto="1"/>
        </p:nvPicPr>
        <p:blipFill>
          <a:blip r:embed="rId8" cstate="email">
            <a:lum/>
          </a:blip>
          <a:stretch>
            <a:fillRect/>
          </a:stretch>
        </p:blipFill>
        <p:spPr>
          <a:xfrm>
            <a:off x="6464499" y="466297"/>
            <a:ext cx="2078037" cy="2857500"/>
          </a:xfrm>
          <a:prstGeom prst="roundRect">
            <a:avLst>
              <a:gd name="adj" fmla="val 6500"/>
            </a:avLst>
          </a:prstGeom>
          <a:noFill/>
          <a:ln>
            <a:noFill/>
          </a:ln>
        </p:spPr>
      </p:pic>
      <p:pic>
        <p:nvPicPr>
          <p:cNvPr id="12" name="Picture 11" descr="Garhwal Post.jpg"/>
          <p:cNvPicPr>
            <a:picLocks noGrp="1" noChangeAspect="1"/>
          </p:cNvPicPr>
          <p:nvPr isPhoto="1"/>
        </p:nvPicPr>
        <p:blipFill>
          <a:blip r:embed="rId9" cstate="email">
            <a:lum/>
          </a:blip>
          <a:stretch>
            <a:fillRect/>
          </a:stretch>
        </p:blipFill>
        <p:spPr>
          <a:xfrm>
            <a:off x="6578644" y="3316974"/>
            <a:ext cx="2078037" cy="2857500"/>
          </a:xfrm>
          <a:prstGeom prst="roundRect">
            <a:avLst>
              <a:gd name="adj" fmla="val 6500"/>
            </a:avLst>
          </a:prstGeom>
          <a:noFill/>
          <a:ln>
            <a:noFill/>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lley Mail.jpg"/>
          <p:cNvPicPr>
            <a:picLocks noGrp="1" noChangeAspect="1"/>
          </p:cNvPicPr>
          <p:nvPr isPhoto="1"/>
        </p:nvPicPr>
        <p:blipFill>
          <a:blip r:embed="rId2" cstate="email">
            <a:lum/>
          </a:blip>
          <a:stretch>
            <a:fillRect/>
          </a:stretch>
        </p:blipFill>
        <p:spPr>
          <a:xfrm>
            <a:off x="838200" y="613012"/>
            <a:ext cx="2078037" cy="2857500"/>
          </a:xfrm>
          <a:prstGeom prst="roundRect">
            <a:avLst>
              <a:gd name="adj" fmla="val 6500"/>
            </a:avLst>
          </a:prstGeom>
          <a:noFill/>
          <a:ln>
            <a:noFill/>
          </a:ln>
        </p:spPr>
      </p:pic>
      <p:pic>
        <p:nvPicPr>
          <p:cNvPr id="8" name="Picture 7" descr="Harish Chandra Uvach.jpg"/>
          <p:cNvPicPr>
            <a:picLocks noGrp="1" noChangeAspect="1"/>
          </p:cNvPicPr>
          <p:nvPr isPhoto="1"/>
        </p:nvPicPr>
        <p:blipFill>
          <a:blip r:embed="rId3" cstate="email">
            <a:lum/>
          </a:blip>
          <a:stretch>
            <a:fillRect/>
          </a:stretch>
        </p:blipFill>
        <p:spPr>
          <a:xfrm>
            <a:off x="2539882" y="614718"/>
            <a:ext cx="2078037" cy="2857500"/>
          </a:xfrm>
          <a:prstGeom prst="roundRect">
            <a:avLst>
              <a:gd name="adj" fmla="val 6500"/>
            </a:avLst>
          </a:prstGeom>
          <a:noFill/>
          <a:ln>
            <a:noFill/>
          </a:ln>
        </p:spPr>
      </p:pic>
      <p:pic>
        <p:nvPicPr>
          <p:cNvPr id="9" name="Picture 8" descr="Hindustan.jpg"/>
          <p:cNvPicPr>
            <a:picLocks noGrp="1" noChangeAspect="1"/>
          </p:cNvPicPr>
          <p:nvPr isPhoto="1"/>
        </p:nvPicPr>
        <p:blipFill>
          <a:blip r:embed="rId4" cstate="email">
            <a:lum/>
          </a:blip>
          <a:stretch>
            <a:fillRect/>
          </a:stretch>
        </p:blipFill>
        <p:spPr>
          <a:xfrm>
            <a:off x="4317503" y="628363"/>
            <a:ext cx="2078037" cy="2857500"/>
          </a:xfrm>
          <a:prstGeom prst="roundRect">
            <a:avLst>
              <a:gd name="adj" fmla="val 6500"/>
            </a:avLst>
          </a:prstGeom>
          <a:noFill/>
          <a:ln>
            <a:noFill/>
          </a:ln>
        </p:spPr>
      </p:pic>
      <p:pic>
        <p:nvPicPr>
          <p:cNvPr id="10" name="Picture 9" descr="Hindustan Times.jpg"/>
          <p:cNvPicPr>
            <a:picLocks noGrp="1" noChangeAspect="1"/>
          </p:cNvPicPr>
          <p:nvPr isPhoto="1"/>
        </p:nvPicPr>
        <p:blipFill>
          <a:blip r:embed="rId5" cstate="email">
            <a:lum/>
          </a:blip>
          <a:stretch>
            <a:fillRect/>
          </a:stretch>
        </p:blipFill>
        <p:spPr>
          <a:xfrm>
            <a:off x="2198688" y="613012"/>
            <a:ext cx="2078037" cy="2857500"/>
          </a:xfrm>
          <a:prstGeom prst="roundRect">
            <a:avLst>
              <a:gd name="adj" fmla="val 6500"/>
            </a:avLst>
          </a:prstGeom>
          <a:noFill/>
          <a:ln>
            <a:noFill/>
          </a:ln>
        </p:spPr>
      </p:pic>
      <p:pic>
        <p:nvPicPr>
          <p:cNvPr id="12" name="Picture 11" descr="Janbharat Mail.jpg"/>
          <p:cNvPicPr>
            <a:picLocks noGrp="1" noChangeAspect="1"/>
          </p:cNvPicPr>
          <p:nvPr isPhoto="1"/>
        </p:nvPicPr>
        <p:blipFill>
          <a:blip r:embed="rId6" cstate="email">
            <a:lum/>
          </a:blip>
          <a:stretch>
            <a:fillRect/>
          </a:stretch>
        </p:blipFill>
        <p:spPr>
          <a:xfrm>
            <a:off x="838200" y="3426157"/>
            <a:ext cx="2078037" cy="2857500"/>
          </a:xfrm>
          <a:prstGeom prst="roundRect">
            <a:avLst>
              <a:gd name="adj" fmla="val 6500"/>
            </a:avLst>
          </a:prstGeom>
          <a:noFill/>
          <a:ln>
            <a:noFill/>
          </a:ln>
        </p:spPr>
      </p:pic>
      <p:pic>
        <p:nvPicPr>
          <p:cNvPr id="13" name="Picture 12" descr="Janvandi.jpg"/>
          <p:cNvPicPr>
            <a:picLocks noGrp="1" noChangeAspect="1"/>
          </p:cNvPicPr>
          <p:nvPr isPhoto="1"/>
        </p:nvPicPr>
        <p:blipFill>
          <a:blip r:embed="rId7" cstate="email">
            <a:lum/>
          </a:blip>
          <a:stretch>
            <a:fillRect/>
          </a:stretch>
        </p:blipFill>
        <p:spPr>
          <a:xfrm>
            <a:off x="6477000" y="655661"/>
            <a:ext cx="2078037" cy="2857500"/>
          </a:xfrm>
          <a:prstGeom prst="roundRect">
            <a:avLst>
              <a:gd name="adj" fmla="val 6500"/>
            </a:avLst>
          </a:prstGeom>
          <a:noFill/>
          <a:ln>
            <a:noFill/>
          </a:ln>
        </p:spPr>
      </p:pic>
      <p:pic>
        <p:nvPicPr>
          <p:cNvPr id="14" name="Picture 13" descr="Maha Megha.jpg"/>
          <p:cNvPicPr>
            <a:picLocks noGrp="1" noChangeAspect="1"/>
          </p:cNvPicPr>
          <p:nvPr isPhoto="1"/>
        </p:nvPicPr>
        <p:blipFill>
          <a:blip r:embed="rId8" cstate="email">
            <a:lum/>
          </a:blip>
          <a:stretch>
            <a:fillRect/>
          </a:stretch>
        </p:blipFill>
        <p:spPr>
          <a:xfrm>
            <a:off x="2198688" y="613012"/>
            <a:ext cx="2078037" cy="2857500"/>
          </a:xfrm>
          <a:prstGeom prst="roundRect">
            <a:avLst>
              <a:gd name="adj" fmla="val 6500"/>
            </a:avLst>
          </a:prstGeom>
          <a:noFill/>
          <a:ln>
            <a:noFill/>
          </a:ln>
        </p:spPr>
      </p:pic>
      <p:pic>
        <p:nvPicPr>
          <p:cNvPr id="16" name="Picture 15" descr="Manish Times.jpg"/>
          <p:cNvPicPr>
            <a:picLocks noGrp="1" noChangeAspect="1"/>
          </p:cNvPicPr>
          <p:nvPr isPhoto="1"/>
        </p:nvPicPr>
        <p:blipFill>
          <a:blip r:embed="rId9" cstate="email">
            <a:lum/>
          </a:blip>
          <a:stretch>
            <a:fillRect/>
          </a:stretch>
        </p:blipFill>
        <p:spPr>
          <a:xfrm>
            <a:off x="2649064" y="3467100"/>
            <a:ext cx="2078037" cy="2857500"/>
          </a:xfrm>
          <a:prstGeom prst="roundRect">
            <a:avLst>
              <a:gd name="adj" fmla="val 6500"/>
            </a:avLst>
          </a:prstGeom>
          <a:noFill/>
          <a:ln>
            <a:noFill/>
          </a:ln>
        </p:spPr>
      </p:pic>
      <p:pic>
        <p:nvPicPr>
          <p:cNvPr id="18" name="Picture 17" descr="Pardhan Times.jpg"/>
          <p:cNvPicPr>
            <a:picLocks noGrp="1"/>
          </p:cNvPicPr>
          <p:nvPr isPhoto="1"/>
        </p:nvPicPr>
        <p:blipFill>
          <a:blip r:embed="rId10" cstate="email">
            <a:lum/>
          </a:blip>
          <a:srcRect/>
          <a:stretch>
            <a:fillRect/>
          </a:stretch>
        </p:blipFill>
        <p:spPr>
          <a:xfrm>
            <a:off x="6823111" y="3467668"/>
            <a:ext cx="1711289" cy="2710814"/>
          </a:xfrm>
          <a:prstGeom prst="roundRect">
            <a:avLst>
              <a:gd name="adj" fmla="val 6500"/>
            </a:avLst>
          </a:prstGeom>
          <a:noFill/>
          <a:ln>
            <a:noFill/>
          </a:ln>
        </p:spPr>
      </p:pic>
      <p:pic>
        <p:nvPicPr>
          <p:cNvPr id="19" name="Picture 18" descr="Punjab Kesari Ambala.jpg"/>
          <p:cNvPicPr>
            <a:picLocks noGrp="1" noChangeAspect="1"/>
          </p:cNvPicPr>
          <p:nvPr isPhoto="1"/>
        </p:nvPicPr>
        <p:blipFill>
          <a:blip r:embed="rId11" cstate="email">
            <a:lum/>
          </a:blip>
          <a:srcRect/>
          <a:stretch>
            <a:fillRect/>
          </a:stretch>
        </p:blipFill>
        <p:spPr>
          <a:xfrm>
            <a:off x="4689528" y="3662654"/>
            <a:ext cx="1711272" cy="2221882"/>
          </a:xfrm>
          <a:prstGeom prst="roundRect">
            <a:avLst>
              <a:gd name="adj" fmla="val 6500"/>
            </a:avLst>
          </a:prstGeom>
          <a:noFill/>
          <a:ln>
            <a:noFill/>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8600" y="3733800"/>
            <a:ext cx="8763000" cy="2667000"/>
            <a:chOff x="228600" y="228600"/>
            <a:chExt cx="7543800" cy="4584600"/>
          </a:xfrm>
        </p:grpSpPr>
        <p:pic>
          <p:nvPicPr>
            <p:cNvPr id="61444" name="Picture 3"/>
            <p:cNvPicPr>
              <a:picLocks noChangeAspect="1" noChangeArrowheads="1"/>
            </p:cNvPicPr>
            <p:nvPr/>
          </p:nvPicPr>
          <p:blipFill>
            <a:blip r:embed="rId2"/>
            <a:srcRect/>
            <a:stretch>
              <a:fillRect/>
            </a:stretch>
          </p:blipFill>
          <p:spPr bwMode="auto">
            <a:xfrm>
              <a:off x="228600" y="1447799"/>
              <a:ext cx="7239000" cy="3365401"/>
            </a:xfrm>
            <a:prstGeom prst="rect">
              <a:avLst/>
            </a:prstGeom>
            <a:noFill/>
            <a:ln w="9525">
              <a:noFill/>
              <a:miter lim="800000"/>
              <a:headEnd/>
              <a:tailEnd/>
            </a:ln>
          </p:spPr>
        </p:pic>
        <p:pic>
          <p:nvPicPr>
            <p:cNvPr id="61445" name="Picture 4"/>
            <p:cNvPicPr>
              <a:picLocks noChangeAspect="1" noChangeArrowheads="1"/>
            </p:cNvPicPr>
            <p:nvPr/>
          </p:nvPicPr>
          <p:blipFill>
            <a:blip r:embed="rId3"/>
            <a:srcRect/>
            <a:stretch>
              <a:fillRect/>
            </a:stretch>
          </p:blipFill>
          <p:spPr bwMode="auto">
            <a:xfrm>
              <a:off x="228600" y="228600"/>
              <a:ext cx="7543800" cy="1381125"/>
            </a:xfrm>
            <a:prstGeom prst="rect">
              <a:avLst/>
            </a:prstGeom>
            <a:noFill/>
            <a:ln w="9525">
              <a:noFill/>
              <a:miter lim="800000"/>
              <a:headEnd/>
              <a:tailEnd/>
            </a:ln>
          </p:spPr>
        </p:pic>
      </p:grpSp>
      <p:pic>
        <p:nvPicPr>
          <p:cNvPr id="61443" name="Picture 2"/>
          <p:cNvPicPr>
            <a:picLocks noChangeAspect="1" noChangeArrowheads="1"/>
          </p:cNvPicPr>
          <p:nvPr/>
        </p:nvPicPr>
        <p:blipFill>
          <a:blip r:embed="rId4"/>
          <a:srcRect/>
          <a:stretch>
            <a:fillRect/>
          </a:stretch>
        </p:blipFill>
        <p:spPr bwMode="auto">
          <a:xfrm>
            <a:off x="192088" y="228600"/>
            <a:ext cx="8951912" cy="303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838200" y="76200"/>
            <a:ext cx="74676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3357" y="762000"/>
            <a:ext cx="4837286" cy="954107"/>
          </a:xfrm>
          <a:prstGeom prst="rect">
            <a:avLst/>
          </a:prstGeom>
          <a:noFill/>
        </p:spPr>
        <p:txBody>
          <a:bodyPr wrap="none" rtlCol="0">
            <a:spAutoFit/>
          </a:bodyPr>
          <a:lstStyle/>
          <a:p>
            <a:pPr algn="ctr"/>
            <a:r>
              <a:rPr lang="en-US" sz="2800" b="1" u="sng" dirty="0" smtClean="0"/>
              <a:t>ABOUT </a:t>
            </a:r>
          </a:p>
          <a:p>
            <a:pPr algn="ctr"/>
            <a:r>
              <a:rPr lang="en-US" sz="2800" b="1" u="sng" dirty="0" smtClean="0"/>
              <a:t>CMAI ASSOCIATION OF INDIA</a:t>
            </a:r>
            <a:endParaRPr lang="en-US" sz="2800" b="1" u="sng" dirty="0"/>
          </a:p>
        </p:txBody>
      </p:sp>
      <p:pic>
        <p:nvPicPr>
          <p:cNvPr id="3" name="Picture 8" descr="C:\Documents and Settings\user\Desktop\logonewcmai.JPG"/>
          <p:cNvPicPr>
            <a:picLocks noChangeAspect="1" noChangeArrowheads="1"/>
          </p:cNvPicPr>
          <p:nvPr/>
        </p:nvPicPr>
        <p:blipFill>
          <a:blip r:embed="rId2"/>
          <a:srcRect/>
          <a:stretch>
            <a:fillRect/>
          </a:stretch>
        </p:blipFill>
        <p:spPr bwMode="auto">
          <a:xfrm>
            <a:off x="0" y="11875"/>
            <a:ext cx="3012375" cy="814929"/>
          </a:xfrm>
          <a:prstGeom prst="rect">
            <a:avLst/>
          </a:prstGeom>
          <a:noFill/>
          <a:ln w="9525">
            <a:noFill/>
            <a:miter lim="800000"/>
            <a:headEnd/>
            <a:tailEnd/>
          </a:ln>
        </p:spPr>
      </p:pic>
      <p:sp>
        <p:nvSpPr>
          <p:cNvPr id="4" name="TextBox 3"/>
          <p:cNvSpPr txBox="1"/>
          <p:nvPr/>
        </p:nvSpPr>
        <p:spPr>
          <a:xfrm>
            <a:off x="533400" y="2025908"/>
            <a:ext cx="8077200" cy="4616648"/>
          </a:xfrm>
          <a:prstGeom prst="rect">
            <a:avLst/>
          </a:prstGeom>
          <a:noFill/>
        </p:spPr>
        <p:txBody>
          <a:bodyPr wrap="square" rtlCol="0">
            <a:spAutoFit/>
          </a:bodyPr>
          <a:lstStyle/>
          <a:p>
            <a:r>
              <a:rPr lang="en-US" sz="1400" dirty="0"/>
              <a:t>CMAI Association of India is a apex premier and foremost non-profit trade promotion organization based in India with more then 54 MOU partners and representatives spread across globe. CMAI is prominent trade association promoting growth in communications, manufacturing trade sector through Legislative and Regulatory Advocacy, Research, Exhibitions, Trade shows, Conferences and Seminars, Technology events, Buyer sellers meets, B2B meetings, promotion and fostering business and strategic relationships</a:t>
            </a:r>
            <a:r>
              <a:rPr lang="en-US" sz="1400" dirty="0" smtClean="0"/>
              <a:t>.</a:t>
            </a:r>
          </a:p>
          <a:p>
            <a:endParaRPr lang="en-US" sz="1400" dirty="0" smtClean="0"/>
          </a:p>
          <a:p>
            <a:endParaRPr lang="en-US" sz="1400" dirty="0" smtClean="0"/>
          </a:p>
          <a:p>
            <a:r>
              <a:rPr lang="en-US" sz="1400" dirty="0" smtClean="0"/>
              <a:t>CMAI </a:t>
            </a:r>
            <a:r>
              <a:rPr lang="en-US" sz="1400" dirty="0"/>
              <a:t>is the only trade organization bringing in focuses harmony in between manufacturing across all sectors including ICT, Communications, Multimedia and Environmental Management policies</a:t>
            </a:r>
            <a:r>
              <a:rPr lang="en-US" sz="1400" dirty="0" smtClean="0"/>
              <a:t>.</a:t>
            </a:r>
          </a:p>
          <a:p>
            <a:endParaRPr lang="en-US" sz="1400" dirty="0" smtClean="0"/>
          </a:p>
          <a:p>
            <a:r>
              <a:rPr lang="en-US" sz="1400" dirty="0" smtClean="0"/>
              <a:t>CMAI has been organizing events/ conferences/ Seminars/ exhibitions etc alongwith DOT, DeIT, MNRE, MSME, law ministry for last more than 10 years. Our event has been attended by various Ministers and VIP’s such as – </a:t>
            </a:r>
          </a:p>
          <a:p>
            <a:endParaRPr lang="en-US" sz="1400" dirty="0" smtClean="0"/>
          </a:p>
          <a:p>
            <a:pPr lvl="0"/>
            <a:r>
              <a:rPr lang="en-US" sz="1400" dirty="0" smtClean="0"/>
              <a:t> Hon’ble Mr. Kapil Sibal </a:t>
            </a:r>
          </a:p>
          <a:p>
            <a:pPr lvl="0"/>
            <a:r>
              <a:rPr lang="en-US" sz="1400" dirty="0" smtClean="0"/>
              <a:t>Hon’ble Mr. Farooq Abdullah</a:t>
            </a:r>
          </a:p>
          <a:p>
            <a:pPr lvl="0"/>
            <a:r>
              <a:rPr lang="en-US" sz="1400" dirty="0" smtClean="0"/>
              <a:t>Hon’ble Mr. </a:t>
            </a:r>
            <a:r>
              <a:rPr lang="en-US" sz="1400" dirty="0" err="1" smtClean="0"/>
              <a:t>Sachin</a:t>
            </a:r>
            <a:r>
              <a:rPr lang="en-US" sz="1400" dirty="0" smtClean="0"/>
              <a:t> Pilot</a:t>
            </a:r>
          </a:p>
          <a:p>
            <a:pPr lvl="0"/>
            <a:r>
              <a:rPr lang="en-US" sz="1400" dirty="0" smtClean="0"/>
              <a:t>Hon’ble Mr. </a:t>
            </a:r>
            <a:r>
              <a:rPr lang="en-US" sz="1400" dirty="0" err="1" smtClean="0"/>
              <a:t>Jyotiraditya</a:t>
            </a:r>
            <a:r>
              <a:rPr lang="en-US" sz="1400" dirty="0" smtClean="0"/>
              <a:t> </a:t>
            </a:r>
            <a:r>
              <a:rPr lang="en-US" sz="1400" dirty="0" err="1" smtClean="0"/>
              <a:t>Scindia</a:t>
            </a:r>
            <a:r>
              <a:rPr lang="en-US" sz="1400" dirty="0" smtClean="0"/>
              <a:t> </a:t>
            </a:r>
          </a:p>
          <a:p>
            <a:pPr lvl="0"/>
            <a:r>
              <a:rPr lang="en-US" sz="1400" dirty="0" smtClean="0"/>
              <a:t>Hon’ble Mr. </a:t>
            </a:r>
            <a:r>
              <a:rPr lang="en-US" sz="1400" dirty="0" err="1" smtClean="0"/>
              <a:t>Mukul</a:t>
            </a:r>
            <a:r>
              <a:rPr lang="en-US" sz="1400" dirty="0" smtClean="0"/>
              <a:t> </a:t>
            </a:r>
            <a:r>
              <a:rPr lang="en-US" sz="1400" dirty="0" err="1" smtClean="0"/>
              <a:t>Sangma</a:t>
            </a:r>
            <a:r>
              <a:rPr lang="en-US" sz="1400" dirty="0" smtClean="0"/>
              <a:t> </a:t>
            </a:r>
          </a:p>
          <a:p>
            <a:pPr lvl="0"/>
            <a:r>
              <a:rPr lang="en-US" sz="1400" dirty="0" smtClean="0"/>
              <a:t>Hon’ble Mr. </a:t>
            </a:r>
            <a:r>
              <a:rPr lang="en-US" sz="1400" dirty="0" err="1" smtClean="0"/>
              <a:t>Gurudas</a:t>
            </a:r>
            <a:r>
              <a:rPr lang="en-US" sz="1400" dirty="0" smtClean="0"/>
              <a:t> </a:t>
            </a:r>
            <a:r>
              <a:rPr lang="en-US" sz="1400" dirty="0" err="1" smtClean="0"/>
              <a:t>Kamat</a:t>
            </a:r>
            <a:r>
              <a:rPr lang="en-US" sz="1400" dirty="0" smtClean="0"/>
              <a:t> </a:t>
            </a:r>
          </a:p>
        </p:txBody>
      </p:sp>
      <p:pic>
        <p:nvPicPr>
          <p:cNvPr id="5" name="Picture 2" descr="flag"/>
          <p:cNvPicPr>
            <a:picLocks noChangeAspect="1" noChangeArrowheads="1" noCrop="1"/>
          </p:cNvPicPr>
          <p:nvPr/>
        </p:nvPicPr>
        <p:blipFill>
          <a:blip r:embed="rId3" cstate="email"/>
          <a:srcRect/>
          <a:stretch>
            <a:fillRect/>
          </a:stretch>
        </p:blipFill>
        <p:spPr bwMode="auto">
          <a:xfrm>
            <a:off x="8496300" y="0"/>
            <a:ext cx="647700" cy="4762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76200" y="685800"/>
            <a:ext cx="5715000" cy="3581400"/>
          </a:xfrm>
          <a:prstGeom prst="rect">
            <a:avLst/>
          </a:prstGeom>
          <a:noFill/>
          <a:ln w="9525">
            <a:noFill/>
            <a:miter lim="800000"/>
            <a:headEnd/>
            <a:tailEnd/>
          </a:ln>
        </p:spPr>
      </p:pic>
      <p:pic>
        <p:nvPicPr>
          <p:cNvPr id="63491" name="Picture 4"/>
          <p:cNvPicPr>
            <a:picLocks noChangeAspect="1" noChangeArrowheads="1"/>
          </p:cNvPicPr>
          <p:nvPr/>
        </p:nvPicPr>
        <p:blipFill>
          <a:blip r:embed="rId3"/>
          <a:srcRect/>
          <a:stretch>
            <a:fillRect/>
          </a:stretch>
        </p:blipFill>
        <p:spPr bwMode="auto">
          <a:xfrm>
            <a:off x="990600" y="0"/>
            <a:ext cx="3181350" cy="619125"/>
          </a:xfrm>
          <a:prstGeom prst="rect">
            <a:avLst/>
          </a:prstGeom>
          <a:noFill/>
          <a:ln w="9525">
            <a:noFill/>
            <a:miter lim="800000"/>
            <a:headEnd/>
            <a:tailEnd/>
          </a:ln>
        </p:spPr>
      </p:pic>
      <p:pic>
        <p:nvPicPr>
          <p:cNvPr id="63492" name="Picture 5"/>
          <p:cNvPicPr>
            <a:picLocks noChangeAspect="1" noChangeArrowheads="1"/>
          </p:cNvPicPr>
          <p:nvPr/>
        </p:nvPicPr>
        <p:blipFill>
          <a:blip r:embed="rId4"/>
          <a:srcRect t="5045" r="3720"/>
          <a:stretch>
            <a:fillRect/>
          </a:stretch>
        </p:blipFill>
        <p:spPr bwMode="auto">
          <a:xfrm>
            <a:off x="838200" y="4191000"/>
            <a:ext cx="7010400" cy="2667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1676400" y="3733800"/>
            <a:ext cx="5486400" cy="2693988"/>
          </a:xfrm>
          <a:prstGeom prst="rect">
            <a:avLst/>
          </a:prstGeom>
          <a:noFill/>
          <a:ln w="9525">
            <a:noFill/>
            <a:miter lim="800000"/>
            <a:headEnd/>
            <a:tailEnd/>
          </a:ln>
        </p:spPr>
      </p:pic>
      <p:pic>
        <p:nvPicPr>
          <p:cNvPr id="64515" name="Picture 3"/>
          <p:cNvPicPr>
            <a:picLocks noChangeAspect="1" noChangeArrowheads="1"/>
          </p:cNvPicPr>
          <p:nvPr/>
        </p:nvPicPr>
        <p:blipFill>
          <a:blip r:embed="rId3"/>
          <a:srcRect/>
          <a:stretch>
            <a:fillRect/>
          </a:stretch>
        </p:blipFill>
        <p:spPr bwMode="auto">
          <a:xfrm>
            <a:off x="4114800" y="381000"/>
            <a:ext cx="4724400" cy="2665413"/>
          </a:xfrm>
          <a:prstGeom prst="rect">
            <a:avLst/>
          </a:prstGeom>
          <a:noFill/>
          <a:ln w="9525">
            <a:noFill/>
            <a:miter lim="800000"/>
            <a:headEnd/>
            <a:tailEnd/>
          </a:ln>
        </p:spPr>
      </p:pic>
      <p:pic>
        <p:nvPicPr>
          <p:cNvPr id="64516" name="Picture 4"/>
          <p:cNvPicPr>
            <a:picLocks noChangeAspect="1" noChangeArrowheads="1"/>
          </p:cNvPicPr>
          <p:nvPr/>
        </p:nvPicPr>
        <p:blipFill>
          <a:blip r:embed="rId4"/>
          <a:srcRect/>
          <a:stretch>
            <a:fillRect/>
          </a:stretch>
        </p:blipFill>
        <p:spPr bwMode="auto">
          <a:xfrm>
            <a:off x="0" y="0"/>
            <a:ext cx="4010025" cy="29718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9"/>
          <p:cNvGrpSpPr>
            <a:grpSpLocks/>
          </p:cNvGrpSpPr>
          <p:nvPr/>
        </p:nvGrpSpPr>
        <p:grpSpPr bwMode="auto">
          <a:xfrm>
            <a:off x="7543800" y="5791200"/>
            <a:ext cx="1887538" cy="989013"/>
            <a:chOff x="313547" y="914400"/>
            <a:chExt cx="1887416" cy="988222"/>
          </a:xfrm>
        </p:grpSpPr>
        <p:sp>
          <p:nvSpPr>
            <p:cNvPr id="26" name="TextBox 6"/>
            <p:cNvSpPr txBox="1">
              <a:spLocks noChangeArrowheads="1"/>
            </p:cNvSpPr>
            <p:nvPr/>
          </p:nvSpPr>
          <p:spPr bwMode="auto">
            <a:xfrm>
              <a:off x="313547" y="914400"/>
              <a:ext cx="1887416" cy="273637"/>
            </a:xfrm>
            <a:prstGeom prst="rect">
              <a:avLst/>
            </a:prstGeom>
            <a:noFill/>
            <a:ln w="9525">
              <a:noFill/>
              <a:miter lim="800000"/>
              <a:headEnd/>
              <a:tailEnd/>
            </a:ln>
          </p:spPr>
          <p:txBody>
            <a:bodyPr>
              <a:spAutoFit/>
            </a:bodyPr>
            <a:lstStyle/>
            <a:p>
              <a:r>
                <a:rPr lang="en-US">
                  <a:latin typeface="Tahoma" pitchFamily="34" charset="0"/>
                </a:rPr>
                <a:t>Media Partner </a:t>
              </a:r>
            </a:p>
          </p:txBody>
        </p:sp>
        <p:pic>
          <p:nvPicPr>
            <p:cNvPr id="27" name="Picture 3" descr="C:\Documents and Settings\Administrator\Desktop\download.jpg"/>
            <p:cNvPicPr>
              <a:picLocks noChangeArrowheads="1"/>
            </p:cNvPicPr>
            <p:nvPr/>
          </p:nvPicPr>
          <p:blipFill>
            <a:blip r:embed="rId2"/>
            <a:srcRect/>
            <a:stretch>
              <a:fillRect/>
            </a:stretch>
          </p:blipFill>
          <p:spPr bwMode="auto">
            <a:xfrm>
              <a:off x="389687" y="1295400"/>
              <a:ext cx="1479458" cy="607222"/>
            </a:xfrm>
            <a:prstGeom prst="rect">
              <a:avLst/>
            </a:prstGeom>
            <a:noFill/>
            <a:ln w="9525">
              <a:noFill/>
              <a:miter lim="800000"/>
              <a:headEnd/>
              <a:tailEnd/>
            </a:ln>
          </p:spPr>
        </p:pic>
      </p:grpSp>
      <p:pic>
        <p:nvPicPr>
          <p:cNvPr id="28" name="Picture 24" descr="C:\Documents and Settings\Administrator\Desktop\HP_Blue_RGB.jpg"/>
          <p:cNvPicPr>
            <a:picLocks noChangeAspect="1" noChangeArrowheads="1"/>
          </p:cNvPicPr>
          <p:nvPr/>
        </p:nvPicPr>
        <p:blipFill>
          <a:blip r:embed="rId3"/>
          <a:srcRect/>
          <a:stretch>
            <a:fillRect/>
          </a:stretch>
        </p:blipFill>
        <p:spPr bwMode="auto">
          <a:xfrm>
            <a:off x="31750" y="5295900"/>
            <a:ext cx="1308100" cy="1562100"/>
          </a:xfrm>
          <a:prstGeom prst="rect">
            <a:avLst/>
          </a:prstGeom>
          <a:noFill/>
          <a:ln w="9525">
            <a:noFill/>
            <a:miter lim="800000"/>
            <a:headEnd/>
            <a:tailEnd/>
          </a:ln>
        </p:spPr>
      </p:pic>
      <p:grpSp>
        <p:nvGrpSpPr>
          <p:cNvPr id="29" name="Group 25"/>
          <p:cNvGrpSpPr>
            <a:grpSpLocks/>
          </p:cNvGrpSpPr>
          <p:nvPr/>
        </p:nvGrpSpPr>
        <p:grpSpPr bwMode="auto">
          <a:xfrm>
            <a:off x="2084718" y="87313"/>
            <a:ext cx="2209800" cy="1436687"/>
            <a:chOff x="-76200" y="5257798"/>
            <a:chExt cx="2209800" cy="1435991"/>
          </a:xfrm>
        </p:grpSpPr>
        <p:sp>
          <p:nvSpPr>
            <p:cNvPr id="30"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MNRE  </a:t>
              </a:r>
            </a:p>
            <a:p>
              <a:pPr algn="ctr"/>
              <a:r>
                <a:rPr lang="en-US" sz="900" b="1">
                  <a:latin typeface="Times New Roman" pitchFamily="18" charset="0"/>
                  <a:cs typeface="Times New Roman" pitchFamily="18" charset="0"/>
                </a:rPr>
                <a:t>Govt . Of India.</a:t>
              </a:r>
            </a:p>
          </p:txBody>
        </p:sp>
        <p:pic>
          <p:nvPicPr>
            <p:cNvPr id="31" name="Picture 21" descr="http://upload.wikimedia.org/wikipedia/commons/thumb/5/55/Emblem_of_India.svg/200px-Emblem_of_India.svg.png"/>
            <p:cNvPicPr>
              <a:picLocks noChangeAspect="1" noChangeArrowheads="1"/>
            </p:cNvPicPr>
            <p:nvPr/>
          </p:nvPicPr>
          <p:blipFill>
            <a:blip r:embed="rId4"/>
            <a:srcRect/>
            <a:stretch>
              <a:fillRect/>
            </a:stretch>
          </p:blipFill>
          <p:spPr bwMode="auto">
            <a:xfrm>
              <a:off x="726281" y="5257798"/>
              <a:ext cx="604838" cy="1028700"/>
            </a:xfrm>
            <a:prstGeom prst="rect">
              <a:avLst/>
            </a:prstGeom>
            <a:noFill/>
            <a:ln w="9525">
              <a:noFill/>
              <a:miter lim="800000"/>
              <a:headEnd/>
              <a:tailEnd/>
            </a:ln>
          </p:spPr>
        </p:pic>
      </p:grpSp>
      <p:pic>
        <p:nvPicPr>
          <p:cNvPr id="32" name="Picture 3"/>
          <p:cNvPicPr>
            <a:picLocks noChangeAspect="1" noChangeArrowheads="1"/>
          </p:cNvPicPr>
          <p:nvPr/>
        </p:nvPicPr>
        <p:blipFill>
          <a:blip r:embed="rId5"/>
          <a:srcRect/>
          <a:stretch>
            <a:fillRect/>
          </a:stretch>
        </p:blipFill>
        <p:spPr bwMode="auto">
          <a:xfrm>
            <a:off x="3581400" y="166048"/>
            <a:ext cx="990600" cy="882650"/>
          </a:xfrm>
          <a:prstGeom prst="rect">
            <a:avLst/>
          </a:prstGeom>
          <a:noFill/>
          <a:ln w="9525">
            <a:noFill/>
            <a:miter lim="800000"/>
            <a:headEnd/>
            <a:tailEnd/>
          </a:ln>
        </p:spPr>
      </p:pic>
      <p:pic>
        <p:nvPicPr>
          <p:cNvPr id="33" name="Picture 5" descr="http://www.cmai.asia/images/logo.jpg"/>
          <p:cNvPicPr>
            <a:picLocks noChangeAspect="1" noChangeArrowheads="1"/>
          </p:cNvPicPr>
          <p:nvPr/>
        </p:nvPicPr>
        <p:blipFill>
          <a:blip r:embed="rId6"/>
          <a:srcRect/>
          <a:stretch>
            <a:fillRect/>
          </a:stretch>
        </p:blipFill>
        <p:spPr bwMode="auto">
          <a:xfrm>
            <a:off x="28575" y="246702"/>
            <a:ext cx="1724025" cy="730250"/>
          </a:xfrm>
          <a:prstGeom prst="rect">
            <a:avLst/>
          </a:prstGeom>
          <a:noFill/>
          <a:ln w="9525">
            <a:noFill/>
            <a:miter lim="800000"/>
            <a:headEnd/>
            <a:tailEnd/>
          </a:ln>
        </p:spPr>
      </p:pic>
      <p:pic>
        <p:nvPicPr>
          <p:cNvPr id="34" name="Picture 1"/>
          <p:cNvPicPr>
            <a:picLocks noChangeAspect="1" noChangeArrowheads="1"/>
          </p:cNvPicPr>
          <p:nvPr/>
        </p:nvPicPr>
        <p:blipFill>
          <a:blip r:embed="rId7"/>
          <a:srcRect/>
          <a:stretch>
            <a:fillRect/>
          </a:stretch>
        </p:blipFill>
        <p:spPr bwMode="auto">
          <a:xfrm>
            <a:off x="6310952" y="166048"/>
            <a:ext cx="930275" cy="781050"/>
          </a:xfrm>
          <a:prstGeom prst="rect">
            <a:avLst/>
          </a:prstGeom>
          <a:noFill/>
          <a:ln w="9525">
            <a:noFill/>
            <a:miter lim="800000"/>
            <a:headEnd/>
            <a:tailEnd/>
          </a:ln>
        </p:spPr>
      </p:pic>
      <p:pic>
        <p:nvPicPr>
          <p:cNvPr id="35" name="Picture 3" descr="http://deity.gov.in/sites/upload_files/dit/files/EI%20Logo(30-05-2013).jpg"/>
          <p:cNvPicPr>
            <a:picLocks noChangeAspect="1" noChangeArrowheads="1"/>
          </p:cNvPicPr>
          <p:nvPr/>
        </p:nvPicPr>
        <p:blipFill>
          <a:blip r:embed="rId8"/>
          <a:srcRect/>
          <a:stretch>
            <a:fillRect/>
          </a:stretch>
        </p:blipFill>
        <p:spPr bwMode="auto">
          <a:xfrm>
            <a:off x="8229600" y="228600"/>
            <a:ext cx="914400" cy="685800"/>
          </a:xfrm>
          <a:prstGeom prst="rect">
            <a:avLst/>
          </a:prstGeom>
          <a:noFill/>
          <a:ln w="9525">
            <a:noFill/>
            <a:miter lim="800000"/>
            <a:headEnd/>
            <a:tailEnd/>
          </a:ln>
        </p:spPr>
      </p:pic>
      <p:pic>
        <p:nvPicPr>
          <p:cNvPr id="36" name="Picture 2"/>
          <p:cNvPicPr>
            <a:picLocks noChangeAspect="1" noChangeArrowheads="1"/>
          </p:cNvPicPr>
          <p:nvPr/>
        </p:nvPicPr>
        <p:blipFill>
          <a:blip r:embed="rId9"/>
          <a:srcRect/>
          <a:stretch>
            <a:fillRect/>
          </a:stretch>
        </p:blipFill>
        <p:spPr bwMode="auto">
          <a:xfrm>
            <a:off x="5334000" y="138752"/>
            <a:ext cx="935986" cy="1004248"/>
          </a:xfrm>
          <a:prstGeom prst="rect">
            <a:avLst/>
          </a:prstGeom>
          <a:noFill/>
          <a:ln w="9525">
            <a:noFill/>
            <a:miter lim="800000"/>
            <a:headEnd/>
            <a:tailEnd/>
          </a:ln>
        </p:spPr>
      </p:pic>
      <p:grpSp>
        <p:nvGrpSpPr>
          <p:cNvPr id="37" name="Group 22"/>
          <p:cNvGrpSpPr>
            <a:grpSpLocks/>
          </p:cNvGrpSpPr>
          <p:nvPr/>
        </p:nvGrpSpPr>
        <p:grpSpPr bwMode="auto">
          <a:xfrm>
            <a:off x="3872552" y="87313"/>
            <a:ext cx="2209800" cy="1436687"/>
            <a:chOff x="76200" y="5257798"/>
            <a:chExt cx="2209800" cy="1435991"/>
          </a:xfrm>
        </p:grpSpPr>
        <p:sp>
          <p:nvSpPr>
            <p:cNvPr id="38"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MSME  </a:t>
              </a:r>
            </a:p>
            <a:p>
              <a:pPr algn="ctr"/>
              <a:r>
                <a:rPr lang="en-US" sz="900" b="1">
                  <a:latin typeface="Times New Roman" pitchFamily="18" charset="0"/>
                  <a:cs typeface="Times New Roman" pitchFamily="18" charset="0"/>
                </a:rPr>
                <a:t>Govt . Of India.</a:t>
              </a:r>
            </a:p>
          </p:txBody>
        </p:sp>
        <p:pic>
          <p:nvPicPr>
            <p:cNvPr id="39" name="Picture 21" descr="http://upload.wikimedia.org/wikipedia/commons/thumb/5/55/Emblem_of_India.svg/200px-Emblem_of_India.svg.png"/>
            <p:cNvPicPr>
              <a:picLocks noChangeAspect="1" noChangeArrowheads="1"/>
            </p:cNvPicPr>
            <p:nvPr/>
          </p:nvPicPr>
          <p:blipFill>
            <a:blip r:embed="rId4"/>
            <a:srcRect/>
            <a:stretch>
              <a:fillRect/>
            </a:stretch>
          </p:blipFill>
          <p:spPr bwMode="auto">
            <a:xfrm>
              <a:off x="857536" y="5257798"/>
              <a:ext cx="604838" cy="1028700"/>
            </a:xfrm>
            <a:prstGeom prst="rect">
              <a:avLst/>
            </a:prstGeom>
            <a:noFill/>
            <a:ln w="9525">
              <a:noFill/>
              <a:miter lim="800000"/>
              <a:headEnd/>
              <a:tailEnd/>
            </a:ln>
          </p:spPr>
        </p:pic>
      </p:grpSp>
      <p:pic>
        <p:nvPicPr>
          <p:cNvPr id="41" name="Picture 3" descr="http://manthanaward.org/images/nixi-logo.jpg"/>
          <p:cNvPicPr>
            <a:picLocks noChangeAspect="1" noChangeArrowheads="1"/>
          </p:cNvPicPr>
          <p:nvPr/>
        </p:nvPicPr>
        <p:blipFill>
          <a:blip r:embed="rId10"/>
          <a:srcRect/>
          <a:stretch>
            <a:fillRect/>
          </a:stretch>
        </p:blipFill>
        <p:spPr bwMode="auto">
          <a:xfrm>
            <a:off x="7315200" y="304800"/>
            <a:ext cx="914400" cy="533400"/>
          </a:xfrm>
          <a:prstGeom prst="rect">
            <a:avLst/>
          </a:prstGeom>
          <a:noFill/>
        </p:spPr>
      </p:pic>
      <p:sp>
        <p:nvSpPr>
          <p:cNvPr id="21" name="TextBox 20"/>
          <p:cNvSpPr txBox="1"/>
          <p:nvPr/>
        </p:nvSpPr>
        <p:spPr>
          <a:xfrm>
            <a:off x="491583" y="2426494"/>
            <a:ext cx="7738017" cy="1231106"/>
          </a:xfrm>
          <a:prstGeom prst="rect">
            <a:avLst/>
          </a:prstGeom>
          <a:noFill/>
        </p:spPr>
        <p:txBody>
          <a:bodyPr wrap="none" rtlCol="0">
            <a:spAutoFit/>
          </a:bodyPr>
          <a:lstStyle/>
          <a:p>
            <a:pPr algn="ctr"/>
            <a:r>
              <a:rPr lang="en-US" sz="2000" b="1" dirty="0" smtClean="0">
                <a:latin typeface="Tahoma" pitchFamily="34" charset="0"/>
              </a:rPr>
              <a:t>CMAI National </a:t>
            </a:r>
            <a:r>
              <a:rPr lang="en-US" sz="2000" b="1" dirty="0" smtClean="0">
                <a:latin typeface="Tahoma" pitchFamily="34" charset="0"/>
              </a:rPr>
              <a:t>Nagaland Education </a:t>
            </a:r>
            <a:r>
              <a:rPr lang="en-US" sz="2000" b="1" dirty="0" smtClean="0">
                <a:latin typeface="Tahoma" pitchFamily="34" charset="0"/>
              </a:rPr>
              <a:t>Summit &amp; Awards 2014</a:t>
            </a:r>
          </a:p>
          <a:p>
            <a:pPr algn="ctr"/>
            <a:r>
              <a:rPr lang="en-US" dirty="0" smtClean="0">
                <a:latin typeface="Tahoma" pitchFamily="34" charset="0"/>
              </a:rPr>
              <a:t>Organized by – CMAI &amp; </a:t>
            </a:r>
            <a:r>
              <a:rPr lang="en-US" dirty="0" smtClean="0">
                <a:latin typeface="Tahoma" pitchFamily="34" charset="0"/>
              </a:rPr>
              <a:t>Nagaland University</a:t>
            </a:r>
            <a:endParaRPr lang="en-US" dirty="0" smtClean="0">
              <a:latin typeface="Tahoma" pitchFamily="34" charset="0"/>
            </a:endParaRPr>
          </a:p>
          <a:p>
            <a:pPr algn="ctr"/>
            <a:r>
              <a:rPr lang="en-US" dirty="0" smtClean="0">
                <a:latin typeface="Tahoma" pitchFamily="34" charset="0"/>
              </a:rPr>
              <a:t>Supported By –AICTE, NIELIT, AIU</a:t>
            </a:r>
          </a:p>
          <a:p>
            <a:pPr algn="ctr"/>
            <a:r>
              <a:rPr lang="en-US" dirty="0" smtClean="0">
                <a:latin typeface="Tahoma" pitchFamily="34" charset="0"/>
              </a:rPr>
              <a:t>Govt. Of India, MNRE, DeIT, MSME</a:t>
            </a:r>
            <a:endParaRPr lang="en-US" sz="2000" dirty="0">
              <a:latin typeface="Tahoma" pitchFamily="34" charset="0"/>
            </a:endParaRPr>
          </a:p>
        </p:txBody>
      </p:sp>
      <p:pic>
        <p:nvPicPr>
          <p:cNvPr id="24" name="Picture 5" descr="http://www.cmai.asia/images/logo.jpg"/>
          <p:cNvPicPr>
            <a:picLocks noChangeAspect="1" noChangeArrowheads="1"/>
          </p:cNvPicPr>
          <p:nvPr/>
        </p:nvPicPr>
        <p:blipFill>
          <a:blip r:embed="rId6"/>
          <a:srcRect/>
          <a:stretch>
            <a:fillRect/>
          </a:stretch>
        </p:blipFill>
        <p:spPr bwMode="auto">
          <a:xfrm>
            <a:off x="28575" y="246702"/>
            <a:ext cx="1647825" cy="730250"/>
          </a:xfrm>
          <a:prstGeom prst="rect">
            <a:avLst/>
          </a:prstGeom>
          <a:noFill/>
          <a:ln w="9525">
            <a:noFill/>
            <a:miter lim="800000"/>
            <a:headEnd/>
            <a:tailEnd/>
          </a:ln>
        </p:spPr>
      </p:pic>
      <p:pic>
        <p:nvPicPr>
          <p:cNvPr id="40" name="Picture 6"/>
          <p:cNvPicPr>
            <a:picLocks noChangeAspect="1" noChangeArrowheads="1"/>
          </p:cNvPicPr>
          <p:nvPr/>
        </p:nvPicPr>
        <p:blipFill>
          <a:blip r:embed="rId11"/>
          <a:srcRect l="29412" t="25000" r="27647" b="17708"/>
          <a:stretch>
            <a:fillRect/>
          </a:stretch>
        </p:blipFill>
        <p:spPr bwMode="auto">
          <a:xfrm>
            <a:off x="2819400" y="3962400"/>
            <a:ext cx="3505200" cy="2438400"/>
          </a:xfrm>
          <a:prstGeom prst="rect">
            <a:avLst/>
          </a:prstGeom>
          <a:noFill/>
          <a:ln w="9525">
            <a:noFill/>
            <a:miter lim="800000"/>
            <a:headEnd/>
            <a:tailEnd/>
          </a:ln>
          <a:effectLst/>
        </p:spPr>
      </p:pic>
      <p:sp>
        <p:nvSpPr>
          <p:cNvPr id="42" name="TextBox 41"/>
          <p:cNvSpPr txBox="1"/>
          <p:nvPr/>
        </p:nvSpPr>
        <p:spPr>
          <a:xfrm>
            <a:off x="1524000" y="1143000"/>
            <a:ext cx="1200970" cy="415498"/>
          </a:xfrm>
          <a:prstGeom prst="rect">
            <a:avLst/>
          </a:prstGeom>
          <a:noFill/>
        </p:spPr>
        <p:txBody>
          <a:bodyPr wrap="none" rtlCol="0">
            <a:spAutoFit/>
          </a:bodyPr>
          <a:lstStyle/>
          <a:p>
            <a:pPr algn="ctr"/>
            <a:r>
              <a:rPr lang="en-US" sz="900" b="1" dirty="0" smtClean="0">
                <a:latin typeface="Times New Roman" pitchFamily="18" charset="0"/>
                <a:cs typeface="Times New Roman" pitchFamily="18" charset="0"/>
              </a:rPr>
              <a:t>Nagaland University</a:t>
            </a:r>
          </a:p>
          <a:p>
            <a:pPr algn="ctr"/>
            <a:r>
              <a:rPr lang="en-US" sz="1200" b="1" spc="-25" dirty="0" smtClean="0">
                <a:latin typeface="Times New Roman"/>
                <a:cs typeface="Times New Roman"/>
              </a:rPr>
              <a:t> </a:t>
            </a:r>
          </a:p>
        </p:txBody>
      </p:sp>
      <p:pic>
        <p:nvPicPr>
          <p:cNvPr id="44" name="Picture 2"/>
          <p:cNvPicPr>
            <a:picLocks noChangeAspect="1" noChangeArrowheads="1"/>
          </p:cNvPicPr>
          <p:nvPr/>
        </p:nvPicPr>
        <p:blipFill>
          <a:blip r:embed="rId12"/>
          <a:srcRect l="14118" t="15625" r="77647" b="68750"/>
          <a:stretch>
            <a:fillRect/>
          </a:stretch>
        </p:blipFill>
        <p:spPr bwMode="auto">
          <a:xfrm>
            <a:off x="1600200" y="152400"/>
            <a:ext cx="1066800" cy="9675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lag"/>
          <p:cNvPicPr>
            <a:picLocks noChangeAspect="1" noChangeArrowheads="1" noCrop="1"/>
          </p:cNvPicPr>
          <p:nvPr/>
        </p:nvPicPr>
        <p:blipFill>
          <a:blip r:embed="rId2"/>
          <a:srcRect/>
          <a:stretch>
            <a:fillRect/>
          </a:stretch>
        </p:blipFill>
        <p:spPr bwMode="auto">
          <a:xfrm>
            <a:off x="8496300" y="0"/>
            <a:ext cx="647700" cy="476250"/>
          </a:xfrm>
          <a:prstGeom prst="rect">
            <a:avLst/>
          </a:prstGeom>
          <a:noFill/>
          <a:ln w="9525">
            <a:noFill/>
            <a:miter lim="800000"/>
            <a:headEnd/>
            <a:tailEnd/>
          </a:ln>
        </p:spPr>
      </p:pic>
      <p:sp>
        <p:nvSpPr>
          <p:cNvPr id="66563" name="TextBox 3"/>
          <p:cNvSpPr txBox="1">
            <a:spLocks noChangeArrowheads="1"/>
          </p:cNvSpPr>
          <p:nvPr/>
        </p:nvSpPr>
        <p:spPr bwMode="auto">
          <a:xfrm>
            <a:off x="1295400" y="1295400"/>
            <a:ext cx="7419975" cy="461963"/>
          </a:xfrm>
          <a:prstGeom prst="rect">
            <a:avLst/>
          </a:prstGeom>
          <a:noFill/>
          <a:ln w="9525">
            <a:noFill/>
            <a:miter lim="800000"/>
            <a:headEnd/>
            <a:tailEnd/>
          </a:ln>
        </p:spPr>
        <p:txBody>
          <a:bodyPr wrap="none">
            <a:spAutoFit/>
          </a:bodyPr>
          <a:lstStyle/>
          <a:p>
            <a:r>
              <a:rPr lang="en-US" sz="2400" b="1"/>
              <a:t>Recent Exhibitors in CMAI Summit and Awards</a:t>
            </a:r>
          </a:p>
        </p:txBody>
      </p:sp>
      <p:pic>
        <p:nvPicPr>
          <p:cNvPr id="66564" name="Picture 2"/>
          <p:cNvPicPr>
            <a:picLocks noChangeAspect="1" noChangeArrowheads="1"/>
          </p:cNvPicPr>
          <p:nvPr/>
        </p:nvPicPr>
        <p:blipFill>
          <a:blip r:embed="rId3"/>
          <a:srcRect/>
          <a:stretch>
            <a:fillRect/>
          </a:stretch>
        </p:blipFill>
        <p:spPr bwMode="auto">
          <a:xfrm>
            <a:off x="304800" y="2362200"/>
            <a:ext cx="3733800" cy="1235075"/>
          </a:xfrm>
          <a:prstGeom prst="rect">
            <a:avLst/>
          </a:prstGeom>
          <a:noFill/>
          <a:ln w="9525">
            <a:noFill/>
            <a:miter lim="800000"/>
            <a:headEnd/>
            <a:tailEnd/>
          </a:ln>
        </p:spPr>
      </p:pic>
      <p:pic>
        <p:nvPicPr>
          <p:cNvPr id="66565" name="Picture 3"/>
          <p:cNvPicPr>
            <a:picLocks noChangeAspect="1" noChangeArrowheads="1"/>
          </p:cNvPicPr>
          <p:nvPr/>
        </p:nvPicPr>
        <p:blipFill>
          <a:blip r:embed="rId4"/>
          <a:srcRect/>
          <a:stretch>
            <a:fillRect/>
          </a:stretch>
        </p:blipFill>
        <p:spPr bwMode="auto">
          <a:xfrm>
            <a:off x="4876800" y="5257800"/>
            <a:ext cx="4267200" cy="1138238"/>
          </a:xfrm>
          <a:prstGeom prst="rect">
            <a:avLst/>
          </a:prstGeom>
          <a:noFill/>
          <a:ln w="9525">
            <a:noFill/>
            <a:miter lim="800000"/>
            <a:headEnd/>
            <a:tailEnd/>
          </a:ln>
        </p:spPr>
      </p:pic>
      <p:pic>
        <p:nvPicPr>
          <p:cNvPr id="66566" name="Picture 4"/>
          <p:cNvPicPr>
            <a:picLocks noChangeAspect="1" noChangeArrowheads="1"/>
          </p:cNvPicPr>
          <p:nvPr/>
        </p:nvPicPr>
        <p:blipFill>
          <a:blip r:embed="rId5"/>
          <a:srcRect/>
          <a:stretch>
            <a:fillRect/>
          </a:stretch>
        </p:blipFill>
        <p:spPr bwMode="auto">
          <a:xfrm>
            <a:off x="3200400" y="3657600"/>
            <a:ext cx="2857500" cy="1143000"/>
          </a:xfrm>
          <a:prstGeom prst="rect">
            <a:avLst/>
          </a:prstGeom>
          <a:noFill/>
          <a:ln w="9525">
            <a:noFill/>
            <a:miter lim="800000"/>
            <a:headEnd/>
            <a:tailEnd/>
          </a:ln>
        </p:spPr>
      </p:pic>
      <p:pic>
        <p:nvPicPr>
          <p:cNvPr id="66567" name="Picture 5"/>
          <p:cNvPicPr>
            <a:picLocks noChangeAspect="1" noChangeArrowheads="1"/>
          </p:cNvPicPr>
          <p:nvPr/>
        </p:nvPicPr>
        <p:blipFill>
          <a:blip r:embed="rId6"/>
          <a:srcRect/>
          <a:stretch>
            <a:fillRect/>
          </a:stretch>
        </p:blipFill>
        <p:spPr bwMode="auto">
          <a:xfrm>
            <a:off x="152400" y="5700713"/>
            <a:ext cx="3541713" cy="1157287"/>
          </a:xfrm>
          <a:prstGeom prst="rect">
            <a:avLst/>
          </a:prstGeom>
          <a:noFill/>
          <a:ln w="9525">
            <a:noFill/>
            <a:miter lim="800000"/>
            <a:headEnd/>
            <a:tailEnd/>
          </a:ln>
        </p:spPr>
      </p:pic>
      <p:pic>
        <p:nvPicPr>
          <p:cNvPr id="66568" name="Picture 6"/>
          <p:cNvPicPr>
            <a:picLocks noChangeAspect="1" noChangeArrowheads="1"/>
          </p:cNvPicPr>
          <p:nvPr/>
        </p:nvPicPr>
        <p:blipFill>
          <a:blip r:embed="rId7"/>
          <a:srcRect/>
          <a:stretch>
            <a:fillRect/>
          </a:stretch>
        </p:blipFill>
        <p:spPr bwMode="auto">
          <a:xfrm>
            <a:off x="5105400" y="1981200"/>
            <a:ext cx="3186113" cy="1349375"/>
          </a:xfrm>
          <a:prstGeom prst="rect">
            <a:avLst/>
          </a:prstGeom>
          <a:noFill/>
          <a:ln w="9525">
            <a:noFill/>
            <a:miter lim="800000"/>
            <a:headEnd/>
            <a:tailEnd/>
          </a:ln>
        </p:spPr>
      </p:pic>
      <p:pic>
        <p:nvPicPr>
          <p:cNvPr id="66569" name="Picture 7"/>
          <p:cNvPicPr>
            <a:picLocks noChangeAspect="1" noChangeArrowheads="1"/>
          </p:cNvPicPr>
          <p:nvPr/>
        </p:nvPicPr>
        <p:blipFill>
          <a:blip r:embed="rId8"/>
          <a:srcRect/>
          <a:stretch>
            <a:fillRect/>
          </a:stretch>
        </p:blipFill>
        <p:spPr bwMode="auto">
          <a:xfrm>
            <a:off x="609600" y="3810000"/>
            <a:ext cx="2090738" cy="1550988"/>
          </a:xfrm>
          <a:prstGeom prst="rect">
            <a:avLst/>
          </a:prstGeom>
          <a:noFill/>
          <a:ln w="9525">
            <a:noFill/>
            <a:miter lim="800000"/>
            <a:headEnd/>
            <a:tailEnd/>
          </a:ln>
        </p:spPr>
      </p:pic>
      <p:pic>
        <p:nvPicPr>
          <p:cNvPr id="66570" name="Picture 8"/>
          <p:cNvPicPr>
            <a:picLocks noChangeAspect="1" noChangeArrowheads="1"/>
          </p:cNvPicPr>
          <p:nvPr/>
        </p:nvPicPr>
        <p:blipFill>
          <a:blip r:embed="rId9"/>
          <a:srcRect/>
          <a:stretch>
            <a:fillRect/>
          </a:stretch>
        </p:blipFill>
        <p:spPr bwMode="auto">
          <a:xfrm>
            <a:off x="6245225" y="3810000"/>
            <a:ext cx="2819400" cy="1009650"/>
          </a:xfrm>
          <a:prstGeom prst="rect">
            <a:avLst/>
          </a:prstGeom>
          <a:noFill/>
          <a:ln w="9525">
            <a:noFill/>
            <a:miter lim="800000"/>
            <a:headEnd/>
            <a:tailEnd/>
          </a:ln>
        </p:spPr>
      </p:pic>
      <p:sp>
        <p:nvSpPr>
          <p:cNvPr id="66571" name="TextBox 11"/>
          <p:cNvSpPr txBox="1">
            <a:spLocks noChangeArrowheads="1"/>
          </p:cNvSpPr>
          <p:nvPr/>
        </p:nvSpPr>
        <p:spPr bwMode="auto">
          <a:xfrm>
            <a:off x="7850188" y="6564313"/>
            <a:ext cx="1370012" cy="369887"/>
          </a:xfrm>
          <a:prstGeom prst="rect">
            <a:avLst/>
          </a:prstGeom>
          <a:noFill/>
          <a:ln w="9525">
            <a:noFill/>
            <a:miter lim="800000"/>
            <a:headEnd/>
            <a:tailEnd/>
          </a:ln>
        </p:spPr>
        <p:txBody>
          <a:bodyPr wrap="none">
            <a:spAutoFit/>
          </a:bodyPr>
          <a:lstStyle/>
          <a:p>
            <a:r>
              <a:rPr lang="en-US"/>
              <a:t>And More…</a:t>
            </a:r>
          </a:p>
        </p:txBody>
      </p:sp>
      <p:sp>
        <p:nvSpPr>
          <p:cNvPr id="66572" name="TextBox 12"/>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http://t1.gstatic.com/images?q=tbn:ANd9GcS66h2jH_bbPArhTZYHxXAg441Lq1WYsEkhq1j7I5AD9DOwVMwz"/>
          <p:cNvPicPr>
            <a:picLocks noChangeAspect="1" noChangeArrowheads="1"/>
          </p:cNvPicPr>
          <p:nvPr/>
        </p:nvPicPr>
        <p:blipFill>
          <a:blip r:embed="rId2"/>
          <a:srcRect l="19727" r="23013"/>
          <a:stretch>
            <a:fillRect/>
          </a:stretch>
        </p:blipFill>
        <p:spPr bwMode="auto">
          <a:xfrm>
            <a:off x="7086600" y="3505200"/>
            <a:ext cx="1824038" cy="1319213"/>
          </a:xfrm>
          <a:prstGeom prst="rect">
            <a:avLst/>
          </a:prstGeom>
          <a:noFill/>
          <a:ln w="9525">
            <a:noFill/>
            <a:miter lim="800000"/>
            <a:headEnd/>
            <a:tailEnd/>
          </a:ln>
        </p:spPr>
      </p:pic>
      <p:pic>
        <p:nvPicPr>
          <p:cNvPr id="67587" name="Picture 2" descr="C:\Documents and Settings\Administrator\Desktop\Apurva\micromax-180312.jpg"/>
          <p:cNvPicPr>
            <a:picLocks noChangeAspect="1" noChangeArrowheads="1"/>
          </p:cNvPicPr>
          <p:nvPr/>
        </p:nvPicPr>
        <p:blipFill>
          <a:blip r:embed="rId3"/>
          <a:srcRect/>
          <a:stretch>
            <a:fillRect/>
          </a:stretch>
        </p:blipFill>
        <p:spPr bwMode="auto">
          <a:xfrm>
            <a:off x="5791200" y="2133600"/>
            <a:ext cx="2100263" cy="962025"/>
          </a:xfrm>
          <a:prstGeom prst="rect">
            <a:avLst/>
          </a:prstGeom>
          <a:noFill/>
          <a:ln w="9525">
            <a:noFill/>
            <a:miter lim="800000"/>
            <a:headEnd/>
            <a:tailEnd/>
          </a:ln>
        </p:spPr>
      </p:pic>
      <p:pic>
        <p:nvPicPr>
          <p:cNvPr id="67588" name="Picture 2"/>
          <p:cNvPicPr>
            <a:picLocks noChangeAspect="1" noChangeArrowheads="1"/>
          </p:cNvPicPr>
          <p:nvPr/>
        </p:nvPicPr>
        <p:blipFill>
          <a:blip r:embed="rId4"/>
          <a:srcRect/>
          <a:stretch>
            <a:fillRect/>
          </a:stretch>
        </p:blipFill>
        <p:spPr bwMode="auto">
          <a:xfrm>
            <a:off x="1447800" y="3352800"/>
            <a:ext cx="901700" cy="762000"/>
          </a:xfrm>
          <a:prstGeom prst="rect">
            <a:avLst/>
          </a:prstGeom>
          <a:noFill/>
          <a:ln w="9525">
            <a:noFill/>
            <a:miter lim="800000"/>
            <a:headEnd/>
            <a:tailEnd/>
          </a:ln>
        </p:spPr>
      </p:pic>
      <p:pic>
        <p:nvPicPr>
          <p:cNvPr id="67589" name="Picture 3"/>
          <p:cNvPicPr>
            <a:picLocks noChangeAspect="1" noChangeArrowheads="1"/>
          </p:cNvPicPr>
          <p:nvPr/>
        </p:nvPicPr>
        <p:blipFill>
          <a:blip r:embed="rId5"/>
          <a:srcRect/>
          <a:stretch>
            <a:fillRect/>
          </a:stretch>
        </p:blipFill>
        <p:spPr bwMode="auto">
          <a:xfrm>
            <a:off x="609600" y="2209800"/>
            <a:ext cx="3703638" cy="838200"/>
          </a:xfrm>
          <a:prstGeom prst="rect">
            <a:avLst/>
          </a:prstGeom>
          <a:noFill/>
          <a:ln w="9525">
            <a:noFill/>
            <a:miter lim="800000"/>
            <a:headEnd/>
            <a:tailEnd/>
          </a:ln>
        </p:spPr>
      </p:pic>
      <p:pic>
        <p:nvPicPr>
          <p:cNvPr id="67590" name="Picture 3" descr="C:\Documents and Settings\Administrator\Desktop\download.jpg"/>
          <p:cNvPicPr>
            <a:picLocks noChangeArrowheads="1"/>
          </p:cNvPicPr>
          <p:nvPr/>
        </p:nvPicPr>
        <p:blipFill>
          <a:blip r:embed="rId6"/>
          <a:srcRect/>
          <a:stretch>
            <a:fillRect/>
          </a:stretch>
        </p:blipFill>
        <p:spPr bwMode="auto">
          <a:xfrm>
            <a:off x="4191000" y="5105400"/>
            <a:ext cx="2286000" cy="1217613"/>
          </a:xfrm>
          <a:prstGeom prst="rect">
            <a:avLst/>
          </a:prstGeom>
          <a:noFill/>
          <a:ln w="9525">
            <a:noFill/>
            <a:miter lim="800000"/>
            <a:headEnd/>
            <a:tailEnd/>
          </a:ln>
        </p:spPr>
      </p:pic>
      <p:pic>
        <p:nvPicPr>
          <p:cNvPr id="67591" name="Picture 4"/>
          <p:cNvPicPr>
            <a:picLocks noChangeAspect="1" noChangeArrowheads="1"/>
          </p:cNvPicPr>
          <p:nvPr/>
        </p:nvPicPr>
        <p:blipFill>
          <a:blip r:embed="rId7"/>
          <a:srcRect/>
          <a:stretch>
            <a:fillRect/>
          </a:stretch>
        </p:blipFill>
        <p:spPr bwMode="auto">
          <a:xfrm>
            <a:off x="3429000" y="3505200"/>
            <a:ext cx="1600200" cy="1089025"/>
          </a:xfrm>
          <a:prstGeom prst="rect">
            <a:avLst/>
          </a:prstGeom>
          <a:noFill/>
          <a:ln w="9525">
            <a:noFill/>
            <a:miter lim="800000"/>
            <a:headEnd/>
            <a:tailEnd/>
          </a:ln>
        </p:spPr>
      </p:pic>
      <p:pic>
        <p:nvPicPr>
          <p:cNvPr id="67592" name="Picture 5"/>
          <p:cNvPicPr>
            <a:picLocks noChangeAspect="1" noChangeArrowheads="1"/>
          </p:cNvPicPr>
          <p:nvPr/>
        </p:nvPicPr>
        <p:blipFill>
          <a:blip r:embed="rId8"/>
          <a:srcRect/>
          <a:stretch>
            <a:fillRect/>
          </a:stretch>
        </p:blipFill>
        <p:spPr bwMode="auto">
          <a:xfrm>
            <a:off x="228600" y="5486400"/>
            <a:ext cx="3267075" cy="990600"/>
          </a:xfrm>
          <a:prstGeom prst="rect">
            <a:avLst/>
          </a:prstGeom>
          <a:noFill/>
          <a:ln w="9525">
            <a:noFill/>
            <a:miter lim="800000"/>
            <a:headEnd/>
            <a:tailEnd/>
          </a:ln>
        </p:spPr>
      </p:pic>
      <p:pic>
        <p:nvPicPr>
          <p:cNvPr id="67593" name="Picture 6"/>
          <p:cNvPicPr>
            <a:picLocks noChangeAspect="1" noChangeArrowheads="1"/>
          </p:cNvPicPr>
          <p:nvPr/>
        </p:nvPicPr>
        <p:blipFill>
          <a:blip r:embed="rId9"/>
          <a:srcRect/>
          <a:stretch>
            <a:fillRect/>
          </a:stretch>
        </p:blipFill>
        <p:spPr bwMode="auto">
          <a:xfrm>
            <a:off x="5715000" y="3581400"/>
            <a:ext cx="1047750" cy="1358900"/>
          </a:xfrm>
          <a:prstGeom prst="rect">
            <a:avLst/>
          </a:prstGeom>
          <a:noFill/>
          <a:ln w="9525">
            <a:noFill/>
            <a:miter lim="800000"/>
            <a:headEnd/>
            <a:tailEnd/>
          </a:ln>
        </p:spPr>
      </p:pic>
      <p:sp>
        <p:nvSpPr>
          <p:cNvPr id="67594" name="TextBox 9"/>
          <p:cNvSpPr txBox="1">
            <a:spLocks noChangeArrowheads="1"/>
          </p:cNvSpPr>
          <p:nvPr/>
        </p:nvSpPr>
        <p:spPr bwMode="auto">
          <a:xfrm>
            <a:off x="1295400" y="1295400"/>
            <a:ext cx="7419975" cy="461963"/>
          </a:xfrm>
          <a:prstGeom prst="rect">
            <a:avLst/>
          </a:prstGeom>
          <a:noFill/>
          <a:ln w="9525">
            <a:noFill/>
            <a:miter lim="800000"/>
            <a:headEnd/>
            <a:tailEnd/>
          </a:ln>
        </p:spPr>
        <p:txBody>
          <a:bodyPr wrap="none">
            <a:spAutoFit/>
          </a:bodyPr>
          <a:lstStyle/>
          <a:p>
            <a:r>
              <a:rPr lang="en-US" sz="2400" b="1"/>
              <a:t>Recent Exhibitors in CMAI Summit and Awards</a:t>
            </a:r>
          </a:p>
        </p:txBody>
      </p:sp>
      <p:sp>
        <p:nvSpPr>
          <p:cNvPr id="67595" name="TextBox 10"/>
          <p:cNvSpPr txBox="1">
            <a:spLocks noChangeArrowheads="1"/>
          </p:cNvSpPr>
          <p:nvPr/>
        </p:nvSpPr>
        <p:spPr bwMode="auto">
          <a:xfrm>
            <a:off x="7850188" y="6564313"/>
            <a:ext cx="1370012" cy="369887"/>
          </a:xfrm>
          <a:prstGeom prst="rect">
            <a:avLst/>
          </a:prstGeom>
          <a:noFill/>
          <a:ln w="9525">
            <a:noFill/>
            <a:miter lim="800000"/>
            <a:headEnd/>
            <a:tailEnd/>
          </a:ln>
        </p:spPr>
        <p:txBody>
          <a:bodyPr wrap="none">
            <a:spAutoFit/>
          </a:bodyPr>
          <a:lstStyle/>
          <a:p>
            <a:r>
              <a:rPr lang="en-US"/>
              <a:t>And More…</a:t>
            </a:r>
          </a:p>
        </p:txBody>
      </p:sp>
      <p:pic>
        <p:nvPicPr>
          <p:cNvPr id="67596" name="Picture 12" descr="flag"/>
          <p:cNvPicPr>
            <a:picLocks noChangeAspect="1" noChangeArrowheads="1" noCrop="1"/>
          </p:cNvPicPr>
          <p:nvPr/>
        </p:nvPicPr>
        <p:blipFill>
          <a:blip r:embed="rId10"/>
          <a:srcRect/>
          <a:stretch>
            <a:fillRect/>
          </a:stretch>
        </p:blipFill>
        <p:spPr bwMode="auto">
          <a:xfrm>
            <a:off x="8496300" y="0"/>
            <a:ext cx="647700" cy="476250"/>
          </a:xfrm>
          <a:prstGeom prst="rect">
            <a:avLst/>
          </a:prstGeom>
          <a:noFill/>
          <a:ln w="9525">
            <a:noFill/>
            <a:miter lim="800000"/>
            <a:headEnd/>
            <a:tailEnd/>
          </a:ln>
        </p:spPr>
      </p:pic>
      <p:sp>
        <p:nvSpPr>
          <p:cNvPr id="67597" name="TextBox 13"/>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3"/>
          <p:cNvSpPr txBox="1">
            <a:spLocks noChangeArrowheads="1"/>
          </p:cNvSpPr>
          <p:nvPr/>
        </p:nvSpPr>
        <p:spPr bwMode="auto">
          <a:xfrm>
            <a:off x="596900" y="1731963"/>
            <a:ext cx="7950200" cy="5354637"/>
          </a:xfrm>
          <a:prstGeom prst="rect">
            <a:avLst/>
          </a:prstGeom>
          <a:noFill/>
          <a:ln w="9525">
            <a:noFill/>
            <a:miter lim="800000"/>
            <a:headEnd/>
            <a:tailEnd/>
          </a:ln>
        </p:spPr>
        <p:txBody>
          <a:bodyPr wrap="none">
            <a:spAutoFit/>
          </a:bodyPr>
          <a:lstStyle/>
          <a:p>
            <a:endParaRPr lang="en-US">
              <a:latin typeface="Tahoma" pitchFamily="34" charset="0"/>
            </a:endParaRPr>
          </a:p>
          <a:p>
            <a:r>
              <a:rPr lang="en-US" b="1">
                <a:latin typeface="Tahoma" pitchFamily="34" charset="0"/>
              </a:rPr>
              <a:t>Dion Global </a:t>
            </a:r>
            <a:r>
              <a:rPr lang="en-US">
                <a:latin typeface="Tahoma" pitchFamily="34" charset="0"/>
              </a:rPr>
              <a:t>- Dion Global Solutions provides market leading software </a:t>
            </a:r>
          </a:p>
          <a:p>
            <a:r>
              <a:rPr lang="en-US">
                <a:latin typeface="Tahoma" pitchFamily="34" charset="0"/>
              </a:rPr>
              <a:t>solutions to financial institutions across Asia Pacific, Europe, India </a:t>
            </a:r>
          </a:p>
          <a:p>
            <a:r>
              <a:rPr lang="en-US">
                <a:latin typeface="Tahoma" pitchFamily="34" charset="0"/>
              </a:rPr>
              <a:t>South Asia, Americas and the Middle East and Africa. Employing over </a:t>
            </a:r>
          </a:p>
          <a:p>
            <a:r>
              <a:rPr lang="en-US">
                <a:latin typeface="Tahoma" pitchFamily="34" charset="0"/>
              </a:rPr>
              <a:t>600 highly experienced and knowledgeable staff within the Finance and </a:t>
            </a:r>
          </a:p>
          <a:p>
            <a:r>
              <a:rPr lang="en-US">
                <a:latin typeface="Tahoma" pitchFamily="34" charset="0"/>
              </a:rPr>
              <a:t>IT industries, Dion provides portfolio of cutting-edge solutions and </a:t>
            </a:r>
          </a:p>
          <a:p>
            <a:r>
              <a:rPr lang="en-US">
                <a:latin typeface="Tahoma" pitchFamily="34" charset="0"/>
              </a:rPr>
              <a:t>services for the international financial markets.</a:t>
            </a:r>
            <a:br>
              <a:rPr lang="en-US">
                <a:latin typeface="Tahoma" pitchFamily="34" charset="0"/>
              </a:rPr>
            </a:br>
            <a:r>
              <a:rPr lang="en-US">
                <a:latin typeface="Tahoma" pitchFamily="34" charset="0"/>
              </a:rPr>
              <a:t> </a:t>
            </a:r>
          </a:p>
          <a:p>
            <a:r>
              <a:rPr lang="en-US" b="1" u="sng">
                <a:latin typeface="Tahoma" pitchFamily="34" charset="0"/>
              </a:rPr>
              <a:t>AND</a:t>
            </a:r>
          </a:p>
          <a:p>
            <a:endParaRPr lang="en-US">
              <a:latin typeface="Tahoma" pitchFamily="34" charset="0"/>
            </a:endParaRPr>
          </a:p>
          <a:p>
            <a:r>
              <a:rPr lang="en-US" b="1">
                <a:latin typeface="Tahoma" pitchFamily="34" charset="0"/>
              </a:rPr>
              <a:t>Mazars</a:t>
            </a:r>
            <a:r>
              <a:rPr lang="en-US">
                <a:latin typeface="Tahoma" pitchFamily="34" charset="0"/>
              </a:rPr>
              <a:t> - Mazars is a leading independent and integrated international </a:t>
            </a:r>
          </a:p>
          <a:p>
            <a:r>
              <a:rPr lang="en-US">
                <a:latin typeface="Tahoma" pitchFamily="34" charset="0"/>
              </a:rPr>
              <a:t>organization, which specializes in providing assurance, tax and advisory </a:t>
            </a:r>
          </a:p>
          <a:p>
            <a:r>
              <a:rPr lang="en-US">
                <a:latin typeface="Tahoma" pitchFamily="34" charset="0"/>
              </a:rPr>
              <a:t>services. It is also among the leading organizations providing </a:t>
            </a:r>
          </a:p>
          <a:p>
            <a:r>
              <a:rPr lang="en-US">
                <a:latin typeface="Tahoma" pitchFamily="34" charset="0"/>
              </a:rPr>
              <a:t>professional services to large international corporate, SMEs and </a:t>
            </a:r>
          </a:p>
          <a:p>
            <a:r>
              <a:rPr lang="en-US">
                <a:latin typeface="Tahoma" pitchFamily="34" charset="0"/>
              </a:rPr>
              <a:t>individuals in India.</a:t>
            </a:r>
          </a:p>
          <a:p>
            <a:r>
              <a:rPr lang="en-US">
                <a:latin typeface="Tahoma" pitchFamily="34" charset="0"/>
              </a:rPr>
              <a:t>With 550 professional staff we offer our clients the advantage a </a:t>
            </a:r>
          </a:p>
          <a:p>
            <a:r>
              <a:rPr lang="en-US">
                <a:latin typeface="Tahoma" pitchFamily="34" charset="0"/>
              </a:rPr>
              <a:t>nation-wide presence.</a:t>
            </a:r>
          </a:p>
          <a:p>
            <a:r>
              <a:rPr lang="en-US">
                <a:latin typeface="Tahoma" pitchFamily="34" charset="0"/>
              </a:rPr>
              <a:t>They are advisors and auditors to large Indian and International companies.</a:t>
            </a:r>
          </a:p>
          <a:p>
            <a:endParaRPr lang="en-US">
              <a:latin typeface="Tahoma" pitchFamily="34" charset="0"/>
            </a:endParaRPr>
          </a:p>
        </p:txBody>
      </p:sp>
      <p:pic>
        <p:nvPicPr>
          <p:cNvPr id="68611" name="Picture 2" descr="flag"/>
          <p:cNvPicPr>
            <a:picLocks noChangeAspect="1" noChangeArrowheads="1" noCrop="1"/>
          </p:cNvPicPr>
          <p:nvPr/>
        </p:nvPicPr>
        <p:blipFill>
          <a:blip r:embed="rId2"/>
          <a:srcRect/>
          <a:stretch>
            <a:fillRect/>
          </a:stretch>
        </p:blipFill>
        <p:spPr bwMode="auto">
          <a:xfrm>
            <a:off x="8496300" y="0"/>
            <a:ext cx="647700" cy="476250"/>
          </a:xfrm>
          <a:prstGeom prst="rect">
            <a:avLst/>
          </a:prstGeom>
          <a:noFill/>
          <a:ln w="9525">
            <a:noFill/>
            <a:miter lim="800000"/>
            <a:headEnd/>
            <a:tailEnd/>
          </a:ln>
        </p:spPr>
      </p:pic>
      <p:sp>
        <p:nvSpPr>
          <p:cNvPr id="68612" name="TextBox 5"/>
          <p:cNvSpPr txBox="1">
            <a:spLocks noChangeArrowheads="1"/>
          </p:cNvSpPr>
          <p:nvPr/>
        </p:nvSpPr>
        <p:spPr bwMode="auto">
          <a:xfrm>
            <a:off x="1719263" y="1258888"/>
            <a:ext cx="5705475" cy="646112"/>
          </a:xfrm>
          <a:prstGeom prst="rect">
            <a:avLst/>
          </a:prstGeom>
          <a:noFill/>
          <a:ln w="9525">
            <a:noFill/>
            <a:miter lim="800000"/>
            <a:headEnd/>
            <a:tailEnd/>
          </a:ln>
        </p:spPr>
        <p:txBody>
          <a:bodyPr wrap="none">
            <a:spAutoFit/>
          </a:bodyPr>
          <a:lstStyle/>
          <a:p>
            <a:r>
              <a:rPr lang="en-US" b="1" u="sng">
                <a:latin typeface="Tahoma" pitchFamily="34" charset="0"/>
              </a:rPr>
              <a:t>The Awards will be Examined and Certified by –</a:t>
            </a:r>
          </a:p>
          <a:p>
            <a:endParaRPr lang="en-US">
              <a:latin typeface="Tahoma" pitchFamily="34" charset="0"/>
            </a:endParaRPr>
          </a:p>
        </p:txBody>
      </p:sp>
      <p:sp>
        <p:nvSpPr>
          <p:cNvPr id="68613" name="TextBox 5"/>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609600" y="2366963"/>
            <a:ext cx="7135813" cy="2586037"/>
          </a:xfrm>
          <a:prstGeom prst="rect">
            <a:avLst/>
          </a:prstGeom>
          <a:noFill/>
          <a:ln w="9525">
            <a:noFill/>
            <a:miter lim="800000"/>
            <a:headEnd/>
            <a:tailEnd/>
          </a:ln>
        </p:spPr>
        <p:txBody>
          <a:bodyPr wrap="none">
            <a:spAutoFit/>
          </a:bodyPr>
          <a:lstStyle/>
          <a:p>
            <a:r>
              <a:rPr lang="en-US">
                <a:latin typeface="Tahoma" pitchFamily="34" charset="0"/>
              </a:rPr>
              <a:t>The Awards Jury bill be headed by eminent persons such as  </a:t>
            </a:r>
          </a:p>
          <a:p>
            <a:endParaRPr lang="en-US">
              <a:latin typeface="Tahoma" pitchFamily="34" charset="0"/>
            </a:endParaRPr>
          </a:p>
          <a:p>
            <a:r>
              <a:rPr lang="en-US">
                <a:latin typeface="Tahoma" pitchFamily="34" charset="0"/>
              </a:rPr>
              <a:t>Ex- Secy. Education Govt. of India, Ex- Chairman competition Law, </a:t>
            </a:r>
          </a:p>
          <a:p>
            <a:endParaRPr lang="en-US">
              <a:latin typeface="Tahoma" pitchFamily="34" charset="0"/>
            </a:endParaRPr>
          </a:p>
          <a:p>
            <a:r>
              <a:rPr lang="en-US">
                <a:latin typeface="Tahoma" pitchFamily="34" charset="0"/>
              </a:rPr>
              <a:t>Ex- Secretary Law, Ex- Chief Secretary Himachal Pradesh,</a:t>
            </a:r>
          </a:p>
          <a:p>
            <a:endParaRPr lang="en-US">
              <a:latin typeface="Tahoma" pitchFamily="34" charset="0"/>
            </a:endParaRPr>
          </a:p>
          <a:p>
            <a:r>
              <a:rPr lang="en-US">
                <a:latin typeface="Tahoma" pitchFamily="34" charset="0"/>
              </a:rPr>
              <a:t> Ex – Chairman Fera Tribunal , Vice Chancellors of universities etc.</a:t>
            </a:r>
          </a:p>
          <a:p>
            <a:endParaRPr lang="en-US">
              <a:latin typeface="Tahoma" pitchFamily="34" charset="0"/>
            </a:endParaRPr>
          </a:p>
          <a:p>
            <a:r>
              <a:rPr lang="en-US">
                <a:latin typeface="Tahoma" pitchFamily="34" charset="0"/>
              </a:rPr>
              <a:t> Education and Industry Professionals.</a:t>
            </a:r>
          </a:p>
        </p:txBody>
      </p:sp>
      <p:pic>
        <p:nvPicPr>
          <p:cNvPr id="69635" name="Picture 2" descr="flag"/>
          <p:cNvPicPr>
            <a:picLocks noChangeAspect="1" noChangeArrowheads="1" noCrop="1"/>
          </p:cNvPicPr>
          <p:nvPr/>
        </p:nvPicPr>
        <p:blipFill>
          <a:blip r:embed="rId2"/>
          <a:srcRect/>
          <a:stretch>
            <a:fillRect/>
          </a:stretch>
        </p:blipFill>
        <p:spPr bwMode="auto">
          <a:xfrm>
            <a:off x="8496300" y="0"/>
            <a:ext cx="647700" cy="476250"/>
          </a:xfrm>
          <a:prstGeom prst="rect">
            <a:avLst/>
          </a:prstGeom>
          <a:noFill/>
          <a:ln w="9525">
            <a:noFill/>
            <a:miter lim="800000"/>
            <a:headEnd/>
            <a:tailEnd/>
          </a:ln>
        </p:spPr>
      </p:pic>
      <p:sp>
        <p:nvSpPr>
          <p:cNvPr id="69636" name="TextBox 4"/>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D:\my desktop\CMAI &amp; TEMA Posters\g.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2792413" y="381000"/>
            <a:ext cx="3559175" cy="523875"/>
          </a:xfrm>
          <a:prstGeom prst="rect">
            <a:avLst/>
          </a:prstGeom>
          <a:noFill/>
          <a:ln w="9525">
            <a:noFill/>
            <a:miter lim="800000"/>
            <a:headEnd/>
            <a:tailEnd/>
          </a:ln>
        </p:spPr>
        <p:txBody>
          <a:bodyPr wrap="none">
            <a:spAutoFit/>
          </a:bodyPr>
          <a:lstStyle/>
          <a:p>
            <a:r>
              <a:rPr lang="en-US" sz="2800" b="1" u="sng">
                <a:latin typeface="Tahoma" pitchFamily="34" charset="0"/>
              </a:rPr>
              <a:t>To be Supported by-</a:t>
            </a:r>
          </a:p>
        </p:txBody>
      </p:sp>
      <p:pic>
        <p:nvPicPr>
          <p:cNvPr id="71683" name="Picture 16"/>
          <p:cNvPicPr>
            <a:picLocks noChangeArrowheads="1"/>
          </p:cNvPicPr>
          <p:nvPr/>
        </p:nvPicPr>
        <p:blipFill>
          <a:blip r:embed="rId2"/>
          <a:srcRect/>
          <a:stretch>
            <a:fillRect/>
          </a:stretch>
        </p:blipFill>
        <p:spPr bwMode="auto">
          <a:xfrm>
            <a:off x="1189038" y="1143000"/>
            <a:ext cx="6765925" cy="1752600"/>
          </a:xfrm>
          <a:prstGeom prst="rect">
            <a:avLst/>
          </a:prstGeom>
          <a:noFill/>
          <a:ln w="9525">
            <a:noFill/>
            <a:miter lim="800000"/>
            <a:headEnd/>
            <a:tailEnd/>
          </a:ln>
        </p:spPr>
      </p:pic>
      <p:pic>
        <p:nvPicPr>
          <p:cNvPr id="71684" name="Picture 24"/>
          <p:cNvPicPr>
            <a:picLocks noChangeArrowheads="1"/>
          </p:cNvPicPr>
          <p:nvPr/>
        </p:nvPicPr>
        <p:blipFill>
          <a:blip r:embed="rId3"/>
          <a:srcRect/>
          <a:stretch>
            <a:fillRect/>
          </a:stretch>
        </p:blipFill>
        <p:spPr bwMode="auto">
          <a:xfrm>
            <a:off x="1189038" y="5075238"/>
            <a:ext cx="6765925" cy="1477962"/>
          </a:xfrm>
          <a:prstGeom prst="rect">
            <a:avLst/>
          </a:prstGeom>
          <a:noFill/>
          <a:ln w="9525">
            <a:noFill/>
            <a:miter lim="800000"/>
            <a:headEnd/>
            <a:tailEnd/>
          </a:ln>
        </p:spPr>
      </p:pic>
      <p:pic>
        <p:nvPicPr>
          <p:cNvPr id="71685" name="Picture 25"/>
          <p:cNvPicPr>
            <a:picLocks noChangeArrowheads="1"/>
          </p:cNvPicPr>
          <p:nvPr/>
        </p:nvPicPr>
        <p:blipFill>
          <a:blip r:embed="rId4"/>
          <a:srcRect/>
          <a:stretch>
            <a:fillRect/>
          </a:stretch>
        </p:blipFill>
        <p:spPr bwMode="auto">
          <a:xfrm>
            <a:off x="1189038" y="2971800"/>
            <a:ext cx="6765925" cy="2032000"/>
          </a:xfrm>
          <a:prstGeom prst="rect">
            <a:avLst/>
          </a:prstGeom>
          <a:noFill/>
          <a:ln w="9525">
            <a:noFill/>
            <a:miter lim="800000"/>
            <a:headEnd/>
            <a:tailEnd/>
          </a:ln>
        </p:spPr>
      </p:pic>
      <p:pic>
        <p:nvPicPr>
          <p:cNvPr id="71686" name="Picture 2" descr="flag"/>
          <p:cNvPicPr>
            <a:picLocks noChangeAspect="1" noChangeArrowheads="1" noCrop="1"/>
          </p:cNvPicPr>
          <p:nvPr/>
        </p:nvPicPr>
        <p:blipFill>
          <a:blip r:embed="rId5"/>
          <a:srcRect/>
          <a:stretch>
            <a:fillRect/>
          </a:stretch>
        </p:blipFill>
        <p:spPr bwMode="auto">
          <a:xfrm>
            <a:off x="8496300" y="0"/>
            <a:ext cx="647700" cy="476250"/>
          </a:xfrm>
          <a:prstGeom prst="rect">
            <a:avLst/>
          </a:prstGeom>
          <a:noFill/>
          <a:ln w="9525">
            <a:noFill/>
            <a:miter lim="800000"/>
            <a:headEnd/>
            <a:tailEnd/>
          </a:ln>
        </p:spPr>
      </p:pic>
      <p:sp>
        <p:nvSpPr>
          <p:cNvPr id="71687" name="TextBox 7"/>
          <p:cNvSpPr txBox="1">
            <a:spLocks noChangeArrowheads="1"/>
          </p:cNvSpPr>
          <p:nvPr/>
        </p:nvSpPr>
        <p:spPr bwMode="auto">
          <a:xfrm>
            <a:off x="158750" y="130175"/>
            <a:ext cx="2660650" cy="708025"/>
          </a:xfrm>
          <a:prstGeom prst="rect">
            <a:avLst/>
          </a:prstGeom>
          <a:noFill/>
          <a:ln w="9525">
            <a:noFill/>
            <a:miter lim="800000"/>
            <a:headEnd/>
            <a:tailEnd/>
          </a:ln>
        </p:spPr>
        <p:txBody>
          <a:bodyPr wrap="none">
            <a:spAutoFit/>
          </a:bodyPr>
          <a:lstStyle/>
          <a:p>
            <a:pPr algn="ctr"/>
            <a:r>
              <a:rPr lang="en-US" sz="2000" b="1"/>
              <a:t>CMAI </a:t>
            </a:r>
          </a:p>
          <a:p>
            <a:pPr algn="ctr"/>
            <a:r>
              <a:rPr lang="en-US" sz="2000" b="1"/>
              <a:t>Association Of India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2971800" y="2667000"/>
            <a:ext cx="3352800" cy="609600"/>
          </a:xfrm>
          <a:prstGeom prst="rect">
            <a:avLst/>
          </a:prstGeom>
          <a:noFill/>
          <a:ln>
            <a:miter lim="800000"/>
            <a:headEnd/>
            <a:tailEnd/>
          </a:ln>
        </p:spPr>
        <p:txBody>
          <a:bodyPr/>
          <a:lstStyle/>
          <a:p>
            <a:pPr fontAlgn="auto">
              <a:spcAft>
                <a:spcPts val="0"/>
              </a:spcAft>
              <a:defRPr/>
            </a:pPr>
            <a:r>
              <a:rPr lang="en-US" sz="40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Thank You</a:t>
            </a:r>
          </a:p>
        </p:txBody>
      </p:sp>
      <p:sp>
        <p:nvSpPr>
          <p:cNvPr id="72707" name="Rectangle 7"/>
          <p:cNvSpPr>
            <a:spLocks noChangeArrowheads="1"/>
          </p:cNvSpPr>
          <p:nvPr/>
        </p:nvSpPr>
        <p:spPr bwMode="auto">
          <a:xfrm>
            <a:off x="1866900" y="5651500"/>
            <a:ext cx="5867400" cy="1190625"/>
          </a:xfrm>
          <a:prstGeom prst="rect">
            <a:avLst/>
          </a:prstGeom>
          <a:noFill/>
          <a:ln w="9525">
            <a:noFill/>
            <a:miter lim="800000"/>
            <a:headEnd/>
            <a:tailEnd/>
          </a:ln>
        </p:spPr>
        <p:txBody>
          <a:bodyPr>
            <a:spAutoFit/>
          </a:bodyPr>
          <a:lstStyle/>
          <a:p>
            <a:pPr algn="ctr"/>
            <a:r>
              <a:rPr lang="en-US">
                <a:latin typeface="Tahoma" pitchFamily="34" charset="0"/>
              </a:rPr>
              <a:t>N K Goyal, President CMAI Association of India</a:t>
            </a:r>
          </a:p>
          <a:p>
            <a:pPr algn="ctr"/>
            <a:r>
              <a:rPr lang="en-US" u="sng">
                <a:latin typeface="Tahoma" pitchFamily="34" charset="0"/>
              </a:rPr>
              <a:t>nkgoyals@yahoo.co.in</a:t>
            </a:r>
            <a:r>
              <a:rPr lang="en-US">
                <a:latin typeface="Tahoma" pitchFamily="34" charset="0"/>
              </a:rPr>
              <a:t>  : </a:t>
            </a:r>
            <a:r>
              <a:rPr lang="en-US" u="sng">
                <a:latin typeface="Tahoma" pitchFamily="34" charset="0"/>
              </a:rPr>
              <a:t>president_cmai@cmai.asia</a:t>
            </a:r>
            <a:r>
              <a:rPr lang="en-US">
                <a:latin typeface="Tahoma" pitchFamily="34" charset="0"/>
              </a:rPr>
              <a:t> </a:t>
            </a:r>
          </a:p>
          <a:p>
            <a:pPr algn="ctr"/>
            <a:r>
              <a:rPr lang="en-US">
                <a:latin typeface="Tahoma" pitchFamily="34" charset="0"/>
              </a:rPr>
              <a:t>+919811129879</a:t>
            </a:r>
          </a:p>
          <a:p>
            <a:pPr algn="ctr"/>
            <a:r>
              <a:rPr lang="en-US" u="sng">
                <a:latin typeface="Tahoma" pitchFamily="34" charset="0"/>
              </a:rPr>
              <a:t>www.cmai.asia, www.cmaievents.com </a:t>
            </a:r>
            <a:endParaRPr lang="en-US">
              <a:latin typeface="Tahoma" pitchFamily="34" charset="0"/>
            </a:endParaRPr>
          </a:p>
        </p:txBody>
      </p:sp>
      <p:pic>
        <p:nvPicPr>
          <p:cNvPr id="72708" name="Picture 27"/>
          <p:cNvPicPr>
            <a:picLocks noChangeAspect="1" noChangeArrowheads="1"/>
          </p:cNvPicPr>
          <p:nvPr/>
        </p:nvPicPr>
        <p:blipFill>
          <a:blip r:embed="rId2"/>
          <a:srcRect/>
          <a:stretch>
            <a:fillRect/>
          </a:stretch>
        </p:blipFill>
        <p:spPr bwMode="auto">
          <a:xfrm>
            <a:off x="0" y="4724400"/>
            <a:ext cx="1544638" cy="2133600"/>
          </a:xfrm>
          <a:prstGeom prst="rect">
            <a:avLst/>
          </a:prstGeom>
          <a:noFill/>
          <a:ln w="9525">
            <a:noFill/>
            <a:miter lim="800000"/>
            <a:headEnd/>
            <a:tailEnd/>
          </a:ln>
        </p:spPr>
      </p:pic>
      <p:pic>
        <p:nvPicPr>
          <p:cNvPr id="72709" name="Picture 8" descr="C:\Documents and Settings\user\Desktop\logonewcmai.JPG"/>
          <p:cNvPicPr>
            <a:picLocks noChangeAspect="1" noChangeArrowheads="1"/>
          </p:cNvPicPr>
          <p:nvPr/>
        </p:nvPicPr>
        <p:blipFill>
          <a:blip r:embed="rId3"/>
          <a:srcRect/>
          <a:stretch>
            <a:fillRect/>
          </a:stretch>
        </p:blipFill>
        <p:spPr bwMode="auto">
          <a:xfrm>
            <a:off x="0" y="15875"/>
            <a:ext cx="2057400" cy="814388"/>
          </a:xfrm>
          <a:prstGeom prst="rect">
            <a:avLst/>
          </a:prstGeom>
          <a:noFill/>
          <a:ln w="9525">
            <a:noFill/>
            <a:miter lim="800000"/>
            <a:headEnd/>
            <a:tailEnd/>
          </a:ln>
        </p:spPr>
      </p:pic>
      <p:pic>
        <p:nvPicPr>
          <p:cNvPr id="72710" name="Picture 2" descr="flag"/>
          <p:cNvPicPr>
            <a:picLocks noChangeAspect="1" noChangeArrowheads="1" noCrop="1"/>
          </p:cNvPicPr>
          <p:nvPr/>
        </p:nvPicPr>
        <p:blipFill>
          <a:blip r:embed="rId4"/>
          <a:srcRect/>
          <a:stretch>
            <a:fillRect/>
          </a:stretch>
        </p:blipFill>
        <p:spPr bwMode="auto">
          <a:xfrm>
            <a:off x="8496300" y="0"/>
            <a:ext cx="6477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074069"/>
            <a:ext cx="8763000" cy="4401205"/>
          </a:xfrm>
          <a:prstGeom prst="rect">
            <a:avLst/>
          </a:prstGeom>
          <a:noFill/>
        </p:spPr>
        <p:txBody>
          <a:bodyPr wrap="square" rtlCol="0">
            <a:spAutoFit/>
          </a:bodyPr>
          <a:lstStyle/>
          <a:p>
            <a:pPr lvl="0"/>
            <a:r>
              <a:rPr lang="en-US" sz="1400" dirty="0" smtClean="0"/>
              <a:t>Hon’ble Mr. </a:t>
            </a:r>
            <a:r>
              <a:rPr lang="en-US" sz="1400" dirty="0" err="1" smtClean="0"/>
              <a:t>Shakil</a:t>
            </a:r>
            <a:r>
              <a:rPr lang="en-US" sz="1400" dirty="0" smtClean="0"/>
              <a:t> Ahmed</a:t>
            </a:r>
          </a:p>
          <a:p>
            <a:pPr lvl="0"/>
            <a:r>
              <a:rPr lang="en-US" sz="1400" dirty="0" smtClean="0"/>
              <a:t>Hon’ble Mr. </a:t>
            </a:r>
            <a:r>
              <a:rPr lang="en-US" sz="1400" dirty="0" err="1" smtClean="0"/>
              <a:t>Tapan</a:t>
            </a:r>
            <a:r>
              <a:rPr lang="en-US" sz="1400" dirty="0" smtClean="0"/>
              <a:t> </a:t>
            </a:r>
            <a:r>
              <a:rPr lang="en-US" sz="1400" dirty="0" err="1" smtClean="0"/>
              <a:t>Sikdar</a:t>
            </a:r>
            <a:r>
              <a:rPr lang="en-US" sz="1400" dirty="0" smtClean="0"/>
              <a:t> </a:t>
            </a:r>
          </a:p>
          <a:p>
            <a:pPr lvl="0"/>
            <a:r>
              <a:rPr lang="en-US" sz="1400" dirty="0" smtClean="0"/>
              <a:t>Hon’ble Mr. </a:t>
            </a:r>
            <a:r>
              <a:rPr lang="en-US" sz="1400" dirty="0" err="1" smtClean="0"/>
              <a:t>Karia</a:t>
            </a:r>
            <a:r>
              <a:rPr lang="en-US" sz="1400" dirty="0" smtClean="0"/>
              <a:t> </a:t>
            </a:r>
            <a:r>
              <a:rPr lang="en-US" sz="1400" dirty="0" err="1" smtClean="0"/>
              <a:t>Munda</a:t>
            </a:r>
            <a:r>
              <a:rPr lang="en-US" sz="1400" dirty="0" smtClean="0"/>
              <a:t> </a:t>
            </a:r>
          </a:p>
          <a:p>
            <a:pPr lvl="0"/>
            <a:r>
              <a:rPr lang="en-US" sz="1400" dirty="0" smtClean="0"/>
              <a:t>Hon’ble Mr. Vincent Pala</a:t>
            </a:r>
          </a:p>
          <a:p>
            <a:pPr lvl="0"/>
            <a:r>
              <a:rPr lang="en-US" sz="1400" dirty="0" smtClean="0"/>
              <a:t>Hon’ble Mr. </a:t>
            </a:r>
            <a:r>
              <a:rPr lang="en-US" sz="1400" dirty="0" err="1" smtClean="0"/>
              <a:t>Prithvi</a:t>
            </a:r>
            <a:r>
              <a:rPr lang="en-US" sz="1400" dirty="0" smtClean="0"/>
              <a:t> Raj Chauhan</a:t>
            </a:r>
          </a:p>
          <a:p>
            <a:r>
              <a:rPr lang="en-US" sz="1400" dirty="0" smtClean="0"/>
              <a:t> </a:t>
            </a:r>
          </a:p>
          <a:p>
            <a:r>
              <a:rPr lang="en-US" sz="1400" dirty="0" smtClean="0"/>
              <a:t>Other VIP’s at NTA ICT World Communication Summit &amp; Awards </a:t>
            </a:r>
          </a:p>
          <a:p>
            <a:r>
              <a:rPr lang="en-US" sz="1400" dirty="0" smtClean="0"/>
              <a:t> </a:t>
            </a:r>
          </a:p>
          <a:p>
            <a:r>
              <a:rPr lang="en-US" sz="1400" dirty="0" smtClean="0"/>
              <a:t>Hon’ble Shri SS Mantha, Chairman AICTE</a:t>
            </a:r>
          </a:p>
          <a:p>
            <a:r>
              <a:rPr lang="en-US" sz="1400" dirty="0" smtClean="0"/>
              <a:t>Hon’ble Shri </a:t>
            </a:r>
            <a:r>
              <a:rPr lang="en-US" sz="1400" dirty="0" err="1" smtClean="0"/>
              <a:t>Mukul</a:t>
            </a:r>
            <a:r>
              <a:rPr lang="en-US" sz="1400" dirty="0" smtClean="0"/>
              <a:t> </a:t>
            </a:r>
            <a:r>
              <a:rPr lang="en-US" sz="1400" dirty="0" err="1" smtClean="0"/>
              <a:t>Sangma</a:t>
            </a:r>
            <a:r>
              <a:rPr lang="en-US" sz="1400" dirty="0" smtClean="0"/>
              <a:t>, Chief Minister, Meghalaya</a:t>
            </a:r>
          </a:p>
          <a:p>
            <a:r>
              <a:rPr lang="en-US" sz="1400" dirty="0" smtClean="0"/>
              <a:t>Hon’ble Shri </a:t>
            </a:r>
            <a:r>
              <a:rPr lang="en-US" sz="1400" dirty="0" err="1" smtClean="0"/>
              <a:t>Sk</a:t>
            </a:r>
            <a:r>
              <a:rPr lang="en-US" sz="1400" dirty="0" smtClean="0"/>
              <a:t> Kak, Vice Chancellor, MTU</a:t>
            </a:r>
          </a:p>
          <a:p>
            <a:r>
              <a:rPr lang="en-US" sz="1400" dirty="0" smtClean="0"/>
              <a:t>Hon’ble Shri DS Chauhan, President Association of Indian Universities,</a:t>
            </a:r>
          </a:p>
          <a:p>
            <a:r>
              <a:rPr lang="en-US" sz="1400" dirty="0" smtClean="0"/>
              <a:t>Secretary DOT, Secretary MNRE, Chairman TRAI etc</a:t>
            </a:r>
          </a:p>
          <a:p>
            <a:r>
              <a:rPr lang="en-US" sz="1400" dirty="0" smtClean="0"/>
              <a:t> </a:t>
            </a:r>
          </a:p>
          <a:p>
            <a:r>
              <a:rPr lang="en-US" sz="1400" dirty="0" smtClean="0"/>
              <a:t>About 37 Ambassadors participate in NTA ICT World Communication Awards in 2012 &amp; 2013.</a:t>
            </a:r>
          </a:p>
          <a:p>
            <a:endParaRPr lang="en-US" sz="1400" dirty="0" smtClean="0"/>
          </a:p>
          <a:p>
            <a:r>
              <a:rPr lang="en-US" sz="1400" dirty="0" smtClean="0"/>
              <a:t> CMAI assists in promotion of technology innovations, manufacturing and communications sector and for policies concerning environmental, pollution and health. CMAI, as a professional registered association, has become extremely  pro-active,  forward  looking  and  effective  catalyst  between  the  Government,  industry  and  the consumers at large. </a:t>
            </a:r>
            <a:endParaRPr lang="en-US" sz="1400" dirty="0"/>
          </a:p>
        </p:txBody>
      </p:sp>
      <p:pic>
        <p:nvPicPr>
          <p:cNvPr id="7" name="Picture 5" descr="http://www.cmai.asia/images/logo.jpg"/>
          <p:cNvPicPr>
            <a:picLocks noChangeAspect="1" noChangeArrowheads="1"/>
          </p:cNvPicPr>
          <p:nvPr/>
        </p:nvPicPr>
        <p:blipFill>
          <a:blip r:embed="rId2" cstate="print"/>
          <a:srcRect/>
          <a:stretch>
            <a:fillRect/>
          </a:stretch>
        </p:blipFill>
        <p:spPr bwMode="auto">
          <a:xfrm>
            <a:off x="0" y="0"/>
            <a:ext cx="2743854" cy="845850"/>
          </a:xfrm>
          <a:prstGeom prst="rect">
            <a:avLst/>
          </a:prstGeom>
          <a:noFill/>
          <a:ln w="9525">
            <a:noFill/>
            <a:miter lim="800000"/>
            <a:headEnd/>
            <a:tailEnd/>
          </a:ln>
        </p:spPr>
      </p:pic>
      <p:pic>
        <p:nvPicPr>
          <p:cNvPr id="10" name="Picture 2" descr="flag"/>
          <p:cNvPicPr>
            <a:picLocks noChangeAspect="1" noChangeArrowheads="1" noCrop="1"/>
          </p:cNvPicPr>
          <p:nvPr/>
        </p:nvPicPr>
        <p:blipFill>
          <a:blip r:embed="rId3"/>
          <a:srcRect/>
          <a:stretch>
            <a:fillRect/>
          </a:stretch>
        </p:blipFill>
        <p:spPr bwMode="auto">
          <a:xfrm>
            <a:off x="8267700" y="-1"/>
            <a:ext cx="800100" cy="7620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057400"/>
            <a:ext cx="8915400" cy="5016758"/>
          </a:xfrm>
          <a:prstGeom prst="rect">
            <a:avLst/>
          </a:prstGeom>
          <a:noFill/>
        </p:spPr>
        <p:txBody>
          <a:bodyPr wrap="square" rtlCol="0">
            <a:spAutoFit/>
          </a:bodyPr>
          <a:lstStyle/>
          <a:p>
            <a:r>
              <a:rPr lang="en-US" sz="1400" dirty="0" smtClean="0"/>
              <a:t>CMAI has been successful in influencing the Government in shaping India's economic, trade, fiscal and social policies which will be of benefit to the country as a whole and the trade and industry in particular. CMAI caters services to various constituents comprising multinational companies, top corporate, medium and small scale units representing and striving hard to create a conducive environment for the businesses to compete globally. It assists manufacturers to maximize competitiveness on the domestic and international markets.</a:t>
            </a:r>
          </a:p>
          <a:p>
            <a:endParaRPr lang="en-US" sz="1400" dirty="0" smtClean="0"/>
          </a:p>
          <a:p>
            <a:r>
              <a:rPr lang="en-US" sz="1400" dirty="0" smtClean="0"/>
              <a:t>Actively engaged in ICT, Mobile, Telecom, Education, Alternate Energy, Multimedia, Infrastructure &amp; Education Sectors. Ten China offices &amp; in several other Countries including USA, UK, Taiwan, Korea, Singapore, Bangkok etc. Known for delegations to various Countries and receiving incoming delegations. Providing generally one way/two way air fare, free hotel stay etc.</a:t>
            </a:r>
          </a:p>
          <a:p>
            <a:r>
              <a:rPr lang="en-US" sz="1400" dirty="0" smtClean="0"/>
              <a:t> Representing on more than 100 Government Committees, Groups and very deeply involved in Policy Formulations on Telecom, Mobile, IT, Education.</a:t>
            </a:r>
          </a:p>
          <a:p>
            <a:r>
              <a:rPr lang="en-US" sz="1400" dirty="0" smtClean="0"/>
              <a:t> </a:t>
            </a:r>
          </a:p>
          <a:p>
            <a:r>
              <a:rPr lang="en-US" sz="1400" dirty="0" smtClean="0"/>
              <a:t>Industry Academic Interface, Guest Speaker, National Vocational Courses with AICTE/MHRD in Institutes </a:t>
            </a:r>
          </a:p>
          <a:p>
            <a:r>
              <a:rPr lang="en-US" sz="1400" dirty="0" smtClean="0"/>
              <a:t> </a:t>
            </a:r>
          </a:p>
          <a:p>
            <a:r>
              <a:rPr lang="en-US" sz="1400" dirty="0" smtClean="0"/>
              <a:t>Signature events are NTA ICT World Communication Awards and National Education Awards (at National and State Levels), presented by Secretary General, International telecom Union, Geneva; Head of Commonwealth Telecom organization, UK, Ministers from India, Africa etc. And ICOMM, the only exhibition for mobiles held every year in India, China at Shenzhen and Shanghai.</a:t>
            </a:r>
          </a:p>
          <a:p>
            <a:r>
              <a:rPr lang="en-US" sz="1400" dirty="0" smtClean="0"/>
              <a:t> </a:t>
            </a:r>
          </a:p>
          <a:p>
            <a:r>
              <a:rPr lang="en-US" sz="1400" dirty="0" smtClean="0"/>
              <a:t>As a hobby and CSR, known for spiritual life, meditation, yoga, Reiki, Spiritual therapy, psychic healing, excellence in life, Conflict/Stress management, personality development etc. </a:t>
            </a:r>
          </a:p>
          <a:p>
            <a:endParaRPr lang="en-US" sz="1200" dirty="0"/>
          </a:p>
        </p:txBody>
      </p:sp>
      <p:pic>
        <p:nvPicPr>
          <p:cNvPr id="8" name="Picture 5" descr="http://www.cmai.asia/images/logo.jpg"/>
          <p:cNvPicPr>
            <a:picLocks noChangeAspect="1" noChangeArrowheads="1"/>
          </p:cNvPicPr>
          <p:nvPr/>
        </p:nvPicPr>
        <p:blipFill>
          <a:blip r:embed="rId2" cstate="print"/>
          <a:srcRect/>
          <a:stretch>
            <a:fillRect/>
          </a:stretch>
        </p:blipFill>
        <p:spPr bwMode="auto">
          <a:xfrm>
            <a:off x="0" y="0"/>
            <a:ext cx="2743854" cy="845850"/>
          </a:xfrm>
          <a:prstGeom prst="rect">
            <a:avLst/>
          </a:prstGeom>
          <a:noFill/>
          <a:ln w="9525">
            <a:noFill/>
            <a:miter lim="800000"/>
            <a:headEnd/>
            <a:tailEnd/>
          </a:ln>
        </p:spPr>
      </p:pic>
      <p:pic>
        <p:nvPicPr>
          <p:cNvPr id="9" name="Picture 2" descr="flag"/>
          <p:cNvPicPr>
            <a:picLocks noChangeAspect="1" noChangeArrowheads="1" noCrop="1"/>
          </p:cNvPicPr>
          <p:nvPr/>
        </p:nvPicPr>
        <p:blipFill>
          <a:blip r:embed="rId3"/>
          <a:srcRect/>
          <a:stretch>
            <a:fillRect/>
          </a:stretch>
        </p:blipFill>
        <p:spPr bwMode="auto">
          <a:xfrm>
            <a:off x="8267700" y="-1"/>
            <a:ext cx="800100" cy="762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381000"/>
            <a:ext cx="8229600" cy="1143000"/>
          </a:xfrm>
        </p:spPr>
        <p:txBody>
          <a:bodyPr/>
          <a:lstStyle/>
          <a:p>
            <a:pPr eaLnBrk="1" hangingPunct="1"/>
            <a:r>
              <a:rPr lang="en-US" sz="4000" smtClean="0">
                <a:solidFill>
                  <a:schemeClr val="tx1"/>
                </a:solidFill>
                <a:latin typeface="Times New Roman" pitchFamily="18" charset="0"/>
                <a:cs typeface="Times New Roman" pitchFamily="18" charset="0"/>
              </a:rPr>
              <a:t>CMAI Members</a:t>
            </a:r>
          </a:p>
        </p:txBody>
      </p:sp>
      <p:pic>
        <p:nvPicPr>
          <p:cNvPr id="12291" name="Picture 5" descr="http://www.cmai.asia/images/logo.jpg"/>
          <p:cNvPicPr>
            <a:picLocks noChangeAspect="1" noChangeArrowheads="1"/>
          </p:cNvPicPr>
          <p:nvPr/>
        </p:nvPicPr>
        <p:blipFill>
          <a:blip r:embed="rId2"/>
          <a:srcRect/>
          <a:stretch>
            <a:fillRect/>
          </a:stretch>
        </p:blipFill>
        <p:spPr bwMode="auto">
          <a:xfrm>
            <a:off x="5676900" y="76200"/>
            <a:ext cx="2533650" cy="781050"/>
          </a:xfrm>
          <a:prstGeom prst="rect">
            <a:avLst/>
          </a:prstGeom>
          <a:noFill/>
          <a:ln w="9525">
            <a:noFill/>
            <a:miter lim="800000"/>
            <a:headEnd/>
            <a:tailEnd/>
          </a:ln>
        </p:spPr>
      </p:pic>
      <p:pic>
        <p:nvPicPr>
          <p:cNvPr id="12292" name="Picture 4"/>
          <p:cNvPicPr>
            <a:picLocks noChangeAspect="1" noChangeArrowheads="1"/>
          </p:cNvPicPr>
          <p:nvPr/>
        </p:nvPicPr>
        <p:blipFill>
          <a:blip r:embed="rId3"/>
          <a:srcRect/>
          <a:stretch>
            <a:fillRect/>
          </a:stretch>
        </p:blipFill>
        <p:spPr bwMode="auto">
          <a:xfrm>
            <a:off x="3967163" y="1993900"/>
            <a:ext cx="771525" cy="449263"/>
          </a:xfrm>
          <a:prstGeom prst="rect">
            <a:avLst/>
          </a:prstGeom>
          <a:noFill/>
          <a:ln w="9525">
            <a:noFill/>
            <a:miter lim="800000"/>
            <a:headEnd/>
            <a:tailEnd/>
          </a:ln>
        </p:spPr>
      </p:pic>
      <p:pic>
        <p:nvPicPr>
          <p:cNvPr id="12293" name="Picture 3"/>
          <p:cNvPicPr>
            <a:picLocks noChangeAspect="1" noChangeArrowheads="1"/>
          </p:cNvPicPr>
          <p:nvPr/>
        </p:nvPicPr>
        <p:blipFill>
          <a:blip r:embed="rId4"/>
          <a:srcRect/>
          <a:stretch>
            <a:fillRect/>
          </a:stretch>
        </p:blipFill>
        <p:spPr bwMode="auto">
          <a:xfrm>
            <a:off x="6913563" y="1966913"/>
            <a:ext cx="768350" cy="508000"/>
          </a:xfrm>
          <a:prstGeom prst="rect">
            <a:avLst/>
          </a:prstGeom>
          <a:noFill/>
          <a:ln w="9525">
            <a:noFill/>
            <a:miter lim="800000"/>
            <a:headEnd/>
            <a:tailEnd/>
          </a:ln>
        </p:spPr>
      </p:pic>
      <p:sp>
        <p:nvSpPr>
          <p:cNvPr id="16" name="Rectangle 15"/>
          <p:cNvSpPr/>
          <p:nvPr/>
        </p:nvSpPr>
        <p:spPr>
          <a:xfrm>
            <a:off x="538131" y="2005300"/>
            <a:ext cx="1534394"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Operators</a:t>
            </a:r>
          </a:p>
        </p:txBody>
      </p:sp>
      <p:pic>
        <p:nvPicPr>
          <p:cNvPr id="12295" name="Picture 19" descr="Aircel">
            <a:hlinkClick r:id="rId5"/>
          </p:cNvPr>
          <p:cNvPicPr>
            <a:picLocks noChangeAspect="1" noChangeArrowheads="1"/>
          </p:cNvPicPr>
          <p:nvPr/>
        </p:nvPicPr>
        <p:blipFill>
          <a:blip r:embed="rId6"/>
          <a:srcRect/>
          <a:stretch>
            <a:fillRect/>
          </a:stretch>
        </p:blipFill>
        <p:spPr bwMode="auto">
          <a:xfrm>
            <a:off x="3038475" y="2019300"/>
            <a:ext cx="892175" cy="422275"/>
          </a:xfrm>
          <a:prstGeom prst="rect">
            <a:avLst/>
          </a:prstGeom>
          <a:noFill/>
          <a:ln w="9525">
            <a:noFill/>
            <a:miter lim="800000"/>
            <a:headEnd/>
            <a:tailEnd/>
          </a:ln>
        </p:spPr>
      </p:pic>
      <p:pic>
        <p:nvPicPr>
          <p:cNvPr id="12296" name="Picture 15" descr="http://www.airtel.in/wps/wcm/connect/a07a48804db4678abbccbbaed3c0e779/Airtel_Logo.jpg?MOD=AJPERES&amp;CACHEID=a07a48804db4678abbccbbaed3c0e779">
            <a:hlinkClick r:id="rId7"/>
          </p:cNvPr>
          <p:cNvPicPr>
            <a:picLocks noChangeAspect="1" noChangeArrowheads="1"/>
          </p:cNvPicPr>
          <p:nvPr/>
        </p:nvPicPr>
        <p:blipFill>
          <a:blip r:embed="rId8"/>
          <a:srcRect/>
          <a:stretch>
            <a:fillRect/>
          </a:stretch>
        </p:blipFill>
        <p:spPr bwMode="auto">
          <a:xfrm>
            <a:off x="2181225" y="2033588"/>
            <a:ext cx="811213" cy="404812"/>
          </a:xfrm>
          <a:prstGeom prst="rect">
            <a:avLst/>
          </a:prstGeom>
          <a:noFill/>
          <a:ln w="9525">
            <a:noFill/>
            <a:miter lim="800000"/>
            <a:headEnd/>
            <a:tailEnd/>
          </a:ln>
        </p:spPr>
      </p:pic>
      <p:pic>
        <p:nvPicPr>
          <p:cNvPr id="12297" name="Picture 8" descr="http://topnews.in/files/Vodafone_14.jpg"/>
          <p:cNvPicPr>
            <a:picLocks noChangeAspect="1" noChangeArrowheads="1"/>
          </p:cNvPicPr>
          <p:nvPr/>
        </p:nvPicPr>
        <p:blipFill>
          <a:blip r:embed="rId9"/>
          <a:srcRect/>
          <a:stretch>
            <a:fillRect/>
          </a:stretch>
        </p:blipFill>
        <p:spPr bwMode="auto">
          <a:xfrm>
            <a:off x="4738688" y="1981200"/>
            <a:ext cx="690562" cy="430213"/>
          </a:xfrm>
          <a:prstGeom prst="rect">
            <a:avLst/>
          </a:prstGeom>
          <a:noFill/>
          <a:ln w="9525">
            <a:noFill/>
            <a:miter lim="800000"/>
            <a:headEnd/>
            <a:tailEnd/>
          </a:ln>
        </p:spPr>
      </p:pic>
      <p:pic>
        <p:nvPicPr>
          <p:cNvPr id="12298" name="Picture 10" descr="http://2.bp.blogspot.com/-N3sVzJ5P2u4/TzQcUI2pYJI/AAAAAAAABEo/XYK5YJDvgi4/s1600/MTS_India_300.jpg"/>
          <p:cNvPicPr>
            <a:picLocks noChangeAspect="1" noChangeArrowheads="1"/>
          </p:cNvPicPr>
          <p:nvPr/>
        </p:nvPicPr>
        <p:blipFill>
          <a:blip r:embed="rId10"/>
          <a:srcRect/>
          <a:stretch>
            <a:fillRect/>
          </a:stretch>
        </p:blipFill>
        <p:spPr bwMode="auto">
          <a:xfrm>
            <a:off x="6096000" y="1993900"/>
            <a:ext cx="763588" cy="403225"/>
          </a:xfrm>
          <a:prstGeom prst="rect">
            <a:avLst/>
          </a:prstGeom>
          <a:noFill/>
          <a:ln w="9525">
            <a:noFill/>
            <a:miter lim="800000"/>
            <a:headEnd/>
            <a:tailEnd/>
          </a:ln>
        </p:spPr>
      </p:pic>
      <p:sp>
        <p:nvSpPr>
          <p:cNvPr id="20" name="Rectangle 19"/>
          <p:cNvSpPr/>
          <p:nvPr/>
        </p:nvSpPr>
        <p:spPr>
          <a:xfrm>
            <a:off x="596781" y="2850414"/>
            <a:ext cx="1356462"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Handset </a:t>
            </a:r>
          </a:p>
          <a:p>
            <a:pPr algn="ctr" fontAlgn="auto">
              <a:spcBef>
                <a:spcPts val="0"/>
              </a:spcBef>
              <a:spcAft>
                <a:spcPts val="0"/>
              </a:spcAft>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Brands</a:t>
            </a:r>
          </a:p>
        </p:txBody>
      </p:sp>
      <p:pic>
        <p:nvPicPr>
          <p:cNvPr id="12300" name="Picture 12" descr="http://cdn.electricpig.com/wp-content/uploads/2011/02/nokia-logo2.jpg"/>
          <p:cNvPicPr>
            <a:picLocks noChangeAspect="1" noChangeArrowheads="1"/>
          </p:cNvPicPr>
          <p:nvPr/>
        </p:nvPicPr>
        <p:blipFill>
          <a:blip r:embed="rId11"/>
          <a:srcRect/>
          <a:stretch>
            <a:fillRect/>
          </a:stretch>
        </p:blipFill>
        <p:spPr bwMode="auto">
          <a:xfrm>
            <a:off x="2181225" y="2824163"/>
            <a:ext cx="1214438" cy="436562"/>
          </a:xfrm>
          <a:prstGeom prst="rect">
            <a:avLst/>
          </a:prstGeom>
          <a:noFill/>
          <a:ln w="9525">
            <a:noFill/>
            <a:miter lim="800000"/>
            <a:headEnd/>
            <a:tailEnd/>
          </a:ln>
        </p:spPr>
      </p:pic>
      <p:pic>
        <p:nvPicPr>
          <p:cNvPr id="12301" name="Picture 14" descr="http://t1.gstatic.com/images?q=tbn:ANd9GcSVwICLVO1Gns7drVRpECrGhPFCHEVfEiPMnHfDDUDoNaDUn1WC"/>
          <p:cNvPicPr>
            <a:picLocks noChangeAspect="1" noChangeArrowheads="1"/>
          </p:cNvPicPr>
          <p:nvPr/>
        </p:nvPicPr>
        <p:blipFill>
          <a:blip r:embed="rId12"/>
          <a:srcRect/>
          <a:stretch>
            <a:fillRect/>
          </a:stretch>
        </p:blipFill>
        <p:spPr bwMode="auto">
          <a:xfrm>
            <a:off x="2151063" y="5030788"/>
            <a:ext cx="2101850" cy="398462"/>
          </a:xfrm>
          <a:prstGeom prst="rect">
            <a:avLst/>
          </a:prstGeom>
          <a:noFill/>
          <a:ln w="9525">
            <a:noFill/>
            <a:miter lim="800000"/>
            <a:headEnd/>
            <a:tailEnd/>
          </a:ln>
        </p:spPr>
      </p:pic>
      <p:pic>
        <p:nvPicPr>
          <p:cNvPr id="12302" name="Picture 16" descr="http://www.cto.int/Portals/0/docs/Corporate/cto-logo-light.jpg"/>
          <p:cNvPicPr>
            <a:picLocks noChangeAspect="1" noChangeArrowheads="1"/>
          </p:cNvPicPr>
          <p:nvPr/>
        </p:nvPicPr>
        <p:blipFill>
          <a:blip r:embed="rId13"/>
          <a:srcRect/>
          <a:stretch>
            <a:fillRect/>
          </a:stretch>
        </p:blipFill>
        <p:spPr bwMode="auto">
          <a:xfrm>
            <a:off x="6681788" y="4038600"/>
            <a:ext cx="1817687" cy="500063"/>
          </a:xfrm>
          <a:prstGeom prst="rect">
            <a:avLst/>
          </a:prstGeom>
          <a:noFill/>
          <a:ln w="9525">
            <a:noFill/>
            <a:miter lim="800000"/>
            <a:headEnd/>
            <a:tailEnd/>
          </a:ln>
        </p:spPr>
      </p:pic>
      <p:pic>
        <p:nvPicPr>
          <p:cNvPr id="12303" name="Picture 18" descr="http://t1.gstatic.com/images?q=tbn:ANd9GcSrVb3zDy9WahnwjJm-C21nsLL8cVWEKx8_Mt-Uao9oFbA1Bf7o"/>
          <p:cNvPicPr>
            <a:picLocks noChangeAspect="1" noChangeArrowheads="1"/>
          </p:cNvPicPr>
          <p:nvPr/>
        </p:nvPicPr>
        <p:blipFill>
          <a:blip r:embed="rId14"/>
          <a:srcRect/>
          <a:stretch>
            <a:fillRect/>
          </a:stretch>
        </p:blipFill>
        <p:spPr bwMode="auto">
          <a:xfrm>
            <a:off x="3538538" y="2708275"/>
            <a:ext cx="1422400" cy="582613"/>
          </a:xfrm>
          <a:prstGeom prst="rect">
            <a:avLst/>
          </a:prstGeom>
          <a:noFill/>
          <a:ln w="9525">
            <a:noFill/>
            <a:miter lim="800000"/>
            <a:headEnd/>
            <a:tailEnd/>
          </a:ln>
        </p:spPr>
      </p:pic>
      <p:pic>
        <p:nvPicPr>
          <p:cNvPr id="12304" name="Picture 20" descr="http://karanbajaj.in/blog/wp-content/uploads/2012/02/micromax-logo.png"/>
          <p:cNvPicPr>
            <a:picLocks noChangeAspect="1" noChangeArrowheads="1"/>
          </p:cNvPicPr>
          <p:nvPr/>
        </p:nvPicPr>
        <p:blipFill>
          <a:blip r:embed="rId15"/>
          <a:srcRect/>
          <a:stretch>
            <a:fillRect/>
          </a:stretch>
        </p:blipFill>
        <p:spPr bwMode="auto">
          <a:xfrm>
            <a:off x="5110163" y="2795588"/>
            <a:ext cx="1428750" cy="457200"/>
          </a:xfrm>
          <a:prstGeom prst="rect">
            <a:avLst/>
          </a:prstGeom>
          <a:noFill/>
          <a:ln w="9525">
            <a:noFill/>
            <a:miter lim="800000"/>
            <a:headEnd/>
            <a:tailEnd/>
          </a:ln>
        </p:spPr>
      </p:pic>
      <p:sp>
        <p:nvSpPr>
          <p:cNvPr id="12305" name="AutoShape 22" descr="data:image/jpeg;base64,/9j/4AAQSkZJRgABAQAAAQABAAD/2wCEAAkGBggGBQkIBwgKFQkKGB8ZGRgXGCMdHhwhHyYnKh8iJCUkJS0nJCcvJSUkIDInNiopLiwtHCAxNjA2NyYvLCoBCQoKDQsNGg8OGTUlHyQpLCowLSw1NSkwLCwsLCwpKSwpNDUsLC8sKSksLCwsLDQsKSwsNCwpLCwsNCwsKSwsKf/AABEIACsAlAMBIgACEQEDEQH/xAAcAAACAgMBAQAAAAAAAAAAAAAEBQYHAAMIAQL/xAA+EAABAwIEAwQHBQYHAQAAAAABAgMEBREABhIhBxMxIjJBURQVYXGBkaEWUmKC0SRCcpKx8CNTVXOzwcIX/8QAGQEBAQEBAQEAAAAAAAAAAAAAAAIBBAUD/8QAKBEAAgIBAgMIAwAAAAAAAAAAAQIAAxESIQQUkRMiMUFhgbHhMlFx/9oADAMBAAIRAxEAPwC5anVYVGgrl1GQ23HRYFSum/TCqLxAyzMlNR49aiKedISkA9Seg6YhvHmpcnL1Pp4PalOFR9yB+qhikm1racS40bLSbgjwI3H/AFjproDrnM5rLirYnX4wqrGaKPQHW26rUWGluglIUeoGNWT6+jMmVINTBGp1Pa9ihsr6jHPnELMf2nznLmIVeM2eW3/Cn9TdXxxFdWpiD5S3s0rkToijZpo1fecapNRYdW0LqCT0Bw2xzvwaqfq/iCy0pXYmoU38R2h/THQ2rGW19m2JVb61zPiQ+1FYcffWlLTQJJPQAdTiPf8A0jKn+uw/mf0xE+N+a/QaQ1Q4y/8AHnbuexsHp+Y7e4HFY0bJsqsZRq1cauG6dawt3rbr/lT2sWlIK6mMh7SrYUTpCj16m1+Ot6lTWXW0GxKTexweTYY594N5mFEzf6A+sCNU+z7ljuH47p+Ix0BfUNsfOyvQ2Jdb6xmR5ziJldl1bbtbihxBIIJIII6jphvS6xArcISqZKacYuRqSbi46jEB4n8MhX211ajNpFTR3kDYOgf+vb49PbiOcM6dm3KNavJpL4pcrZwKUhOnyWLq6jx8wfdaxWrJkHeT2jBsEbS4KrWYFEhelVOW02xcDUo2Fz0GE6eI+VVqCU1yIVHYC53+mK54gUvMGca0VuSKY1AjXDSFyUD85AvufoNvPBHD/K9AyxJ9ZV6rU5c9B7CUr1JR7far2+HxxQp7ufP0kG7vY8vWWfVsz0ihcr1rPaa5wunXcXt18PpgWJnzLc6W1GjVmIp942SkK3J8sKsxV3J2Y6S7Aqc5hbS+lgbpPgpJsbEeeKlOSKYxI1sZtZ7BukhhzULHY7dDjU4ZmG4PSS/Eop/IdZ0WVCxuRtiq6v8AZN91/wBAzFS2HnH1rKkJsSFo0KSbDfYr381XwbV85w6jk80xFdKZziQhbyWFb/eIFxYke3a5xCstZJy07mCIzJrMh5C1AcsMFAV5Aq1Gw8/PGrwr4JcHpDcXXkBSJduXHor2XYJgyG3I6W0pStOwVpFrj2bY8wcwy3HYQ0w2lLTYsABYADoAMZjjyJ1yguNNYFSzx6K2exAQEfmO6v6j5Y8hZO9O4JP1Vtv9pZeU6DbcoTZKh7tir4YBruTM11bMFQnmgzf2lxShsOhO3j5Wxd+UqKKVkKn0ya2BpaAcSfNQ7QPzIx3M4RFAM41QuxJlHZYz49l/JtapKFK1zAC0fulWzh/l3HtGDeGuSftHCrE59u7LLS227/5ik7H8ux/MMbW+E7yqlJQZS1RkLIQGEFxSk/u3UbNp2/Efdix6HRswUeiM0ujQokeK3ftvL5jhJ3JISAm5+OLYjB0nxkDx33xKQym1UhmKDMpkGS4uM4lRCEE9CLg+W22OlJmY6VTk/tdQjpI8CoX+Q3xX9RpdUaWuNIbzE+hG2mO2hpv4XUAR7dIxpqdAXT6NAfpGTpT02SCVpeWTy7eCtKgCT18rYx+yfGpun3MU3LnQvX6kfzDBolbzHLqdVrkt1Tytkss2ASO6ApZ8B+HrfEgo+b26TQkUigUB1cVII/xCVFWrqTpTuTfzwVkaFmOVmMGr0CDFp7SSbBhIKidgNRKjt16+GLOQhKEgJAA9mD21J3dOfeYtNzd7Vj+CU9EiVtC0qpOU4LJT0Iji49ynCcMxA4gVC95Skj/cSP6Y2cYso1KtswptGakLeauhbaFdQdwbXtsdvzYC4QU/MOW5k2DVaTLRCkDWFECwWOvQ+I+oxfMDRqVR8yeVJbDMfieT8oZgjxFyqxXWW2EdVOPKsPL2dcJ41DpE6e1FTmqAuQ8bJShC3CT8v7GPriEznPOdR0N0GeimMHsIsLk/eVv18h4e/Eq4V8O/s1E9Z1ZoetHxYJO/LT5fxHx8unniubsVc53/AEBJ5Kpmxg+5kMlR8q06U7HmZieDzJIUkRlbEdRv/e4xK6Rw1pdYpzM6FW3Vx3hcKSgf2COhHhgjijw4GZI5qtIbAqjI3SNuaB4fxDwPj0xFuHrOdMm1LQ7Qp6qW+e2iwuPxp7XXzHj77YnmrWXUr7+0rk6VbBTaTFPCOn/v1GX8k/piH19GSsvVVynyalVFvtd7lpQoJPkTbr5jwxN+IVYzEin+gZYpUxT0hPadCRZAPgm57x+nvxWmUuFNZquYW016DIagI7Syq11/hG53PifefHGJxNxGpnlPwtIOFSNJLGVYlCi1d/7QCDLJShfLRvb9d7edjhvkKDlauVdEik1Gd6TCIXy3QkEjzAA3Hu6YsOq5egVigOUiSyn0VadIA2027pHlbwxQ6uH+cMuZhUulwZSlxV9h1u1iPA97xHVPwOC8Q9ikFoPC11kELOi09MZhBlyvVCZRGXKzSpbU8bLTouLjxFidj9N8Zjz9M9DMSQc91R+n0h6VRShUjQp1fVGhaSpPK3uom24Pdsb9U32SMy1eLR41Tms01UeotqU2hOolBDanEaiTZwWTYkBFifEb4k4pMNECJFSwnkQdHLTv2dAsn5DbADOUqNHfkluELKSpABUopSlY7YSkmyAeh0gbYybEDGeaiKWtxxljnt8zYtrbuEscxJ0LOpI1Ap/EASMN6zXZ0Wq0uJFCAJbalqPIceI0lAtZChpHaO52xvj5RozUPlJh3SvVcqWpRN0FB3JJ7hKeu19saDlWmDk2bkXZKtJ5zlwCE3F9d7dkbdNsIhFAq0ufUqhGqAaQ/GVs0EKCgglQSrUSQtKgLhQAsbgi4wVQZbsuFJXJWCW33kA2tshagn5AfTHtNosKmz5MiKyQ7INlEqUrbc2GonSLkmwsN8C0JlEiiVJl0XbcfkgjzBcXfCIigcQ1VViUiEiIqSp9DbPbunQ6SEKctuCNKrpG57I21Xw1fm11mdFpQepxmSda+Zy1hAQjT+5rJUvUr74Fhf2YYzMv0yYlDUiG2UJb5YG4skFJAFvIpSR4ggEYD+ytKVS0tqYdOlRWFF1wrCjsSF6tQ22te1sIgYrtZRmNymKTHUthtCiEMOkLUoL25mrS2LpHeB64Fi5sqi0QFSDGS2twtvKLLg5Szo0tKGslBOo2cJUlXYt3wcOE5WpTMxl1thwLSlKNnF2IF7BQ1WV1O5ud8aWso0dKIw9FWdLhVu4s6iOmq6u3bSkAKuAEgYRA2MyVRUKFV3W4Xq2oLCEtjVzEhZsglWqyje2pASLAnc6dwKRnuozaeh55iMSpaEkhC0W1NLcI0qUSbaU2X3VBRsNr4kiMrUlurOSUxBzN1AalaQpVwpQTfSkkE3IAO588fSctUrWyv0JGplKUDc91AISOu9gpQBO9lHCJH2s21j1HDnOhlLTyhzHFRXUJbBSCLpK9RSSbFwHSnYkb7SWpy3o9Uo7TS+xJdUlXtAaWofVIPwwuRk+jmEmIqO6Y6FCyS64Ra1rbq7tgOz0NumC6ztW8v+x9X/A7hEDr2YJ1JrXKKGUxOUpSCpCjzFpSo6AoKAQRpBsQdQKrG4wjqGd6rAoEWYoMFb+s9qK8gWS3qAsV3sVGxcvpA6jYnEtqGX6dUKmmVKjlTqUkbqVboR3b6b2URe198aqflmlxkIbTGUUNFWkLWpdgpOkjtE7FO1umERVNzdMiKkQjHY9Ysla9JuRyUt69ex33s1e9tR+GCaVVazXHluRFU9ESMpKFBSVKWo6UqWQQoBA7Vk3Cr2ucM2KDTm4qQmIjdnkX3vy/uX62wMvLNLVUY8kR1B0Ed1a0g6O5qAUAq1h1B6YRFNFzLVqnS25SihJcvsIT5A9ytdle8bHGYLRk+ktp0NtykoBNgl90Ae4BdhjMI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12306" name="AutoShape 24" descr="data:image/jpeg;base64,/9j/4AAQSkZJRgABAQAAAQABAAD/2wCEAAkGBggGBQkIBwgKFQkKGB8ZGRgXGCMdHhwhHyYnKh8iJCUkJS0nJCcvJSUkIDInNiopLiwtHCAxNjA2NyYvLCoBCQoKDQsNGg8OGTUlHyQpLCowLSw1NSkwLCwsLCwpKSwpNDUsLC8sKSksLCwsLDQsKSwsNCwpLCwsNCwsKSwsKf/AABEIACsAlAMBIgACEQEDEQH/xAAcAAACAgMBAQAAAAAAAAAAAAAEBQYHAAMIAQL/xAA+EAABAwIEAwQHBQYHAQAAAAABAgMEBREABhIhBxMxIjJBURQVYXGBkaEWUmKC0SRCcpKx8CNTVXOzwcIX/8QAGQEBAQEBAQEAAAAAAAAAAAAAAAIBBAUD/8QAKBEAAgIBAgMIAwAAAAAAAAAAAQIAAxESIQQUkRMiMUFhgbHhMlFx/9oADAMBAAIRAxEAPwC5anVYVGgrl1GQ23HRYFSum/TCqLxAyzMlNR49aiKedISkA9Seg6YhvHmpcnL1Pp4PalOFR9yB+qhikm1racS40bLSbgjwI3H/AFjproDrnM5rLirYnX4wqrGaKPQHW26rUWGluglIUeoGNWT6+jMmVINTBGp1Pa9ihsr6jHPnELMf2nznLmIVeM2eW3/Cn9TdXxxFdWpiD5S3s0rkToijZpo1fecapNRYdW0LqCT0Bw2xzvwaqfq/iCy0pXYmoU38R2h/THQ2rGW19m2JVb61zPiQ+1FYcffWlLTQJJPQAdTiPf8A0jKn+uw/mf0xE+N+a/QaQ1Q4y/8AHnbuexsHp+Y7e4HFY0bJsqsZRq1cauG6dawt3rbr/lT2sWlIK6mMh7SrYUTpCj16m1+Ot6lTWXW0GxKTexweTYY594N5mFEzf6A+sCNU+z7ljuH47p+Ix0BfUNsfOyvQ2Jdb6xmR5ziJldl1bbtbihxBIIJIII6jphvS6xArcISqZKacYuRqSbi46jEB4n8MhX211ajNpFTR3kDYOgf+vb49PbiOcM6dm3KNavJpL4pcrZwKUhOnyWLq6jx8wfdaxWrJkHeT2jBsEbS4KrWYFEhelVOW02xcDUo2Fz0GE6eI+VVqCU1yIVHYC53+mK54gUvMGca0VuSKY1AjXDSFyUD85AvufoNvPBHD/K9AyxJ9ZV6rU5c9B7CUr1JR7far2+HxxQp7ufP0kG7vY8vWWfVsz0ihcr1rPaa5wunXcXt18PpgWJnzLc6W1GjVmIp942SkK3J8sKsxV3J2Y6S7Aqc5hbS+lgbpPgpJsbEeeKlOSKYxI1sZtZ7BukhhzULHY7dDjU4ZmG4PSS/Eop/IdZ0WVCxuRtiq6v8AZN91/wBAzFS2HnH1rKkJsSFo0KSbDfYr381XwbV85w6jk80xFdKZziQhbyWFb/eIFxYke3a5xCstZJy07mCIzJrMh5C1AcsMFAV5Aq1Gw8/PGrwr4JcHpDcXXkBSJduXHor2XYJgyG3I6W0pStOwVpFrj2bY8wcwy3HYQ0w2lLTYsABYADoAMZjjyJ1yguNNYFSzx6K2exAQEfmO6v6j5Y8hZO9O4JP1Vtv9pZeU6DbcoTZKh7tir4YBruTM11bMFQnmgzf2lxShsOhO3j5Wxd+UqKKVkKn0ya2BpaAcSfNQ7QPzIx3M4RFAM41QuxJlHZYz49l/JtapKFK1zAC0fulWzh/l3HtGDeGuSftHCrE59u7LLS227/5ik7H8ux/MMbW+E7yqlJQZS1RkLIQGEFxSk/u3UbNp2/Efdix6HRswUeiM0ujQokeK3ftvL5jhJ3JISAm5+OLYjB0nxkDx33xKQym1UhmKDMpkGS4uM4lRCEE9CLg+W22OlJmY6VTk/tdQjpI8CoX+Q3xX9RpdUaWuNIbzE+hG2mO2hpv4XUAR7dIxpqdAXT6NAfpGTpT02SCVpeWTy7eCtKgCT18rYx+yfGpun3MU3LnQvX6kfzDBolbzHLqdVrkt1Tytkss2ASO6ApZ8B+HrfEgo+b26TQkUigUB1cVII/xCVFWrqTpTuTfzwVkaFmOVmMGr0CDFp7SSbBhIKidgNRKjt16+GLOQhKEgJAA9mD21J3dOfeYtNzd7Vj+CU9EiVtC0qpOU4LJT0Iji49ynCcMxA4gVC95Skj/cSP6Y2cYso1KtswptGakLeauhbaFdQdwbXtsdvzYC4QU/MOW5k2DVaTLRCkDWFECwWOvQ+I+oxfMDRqVR8yeVJbDMfieT8oZgjxFyqxXWW2EdVOPKsPL2dcJ41DpE6e1FTmqAuQ8bJShC3CT8v7GPriEznPOdR0N0GeimMHsIsLk/eVv18h4e/Eq4V8O/s1E9Z1ZoetHxYJO/LT5fxHx8unniubsVc53/AEBJ5Kpmxg+5kMlR8q06U7HmZieDzJIUkRlbEdRv/e4xK6Rw1pdYpzM6FW3Vx3hcKSgf2COhHhgjijw4GZI5qtIbAqjI3SNuaB4fxDwPj0xFuHrOdMm1LQ7Qp6qW+e2iwuPxp7XXzHj77YnmrWXUr7+0rk6VbBTaTFPCOn/v1GX8k/piH19GSsvVVynyalVFvtd7lpQoJPkTbr5jwxN+IVYzEin+gZYpUxT0hPadCRZAPgm57x+nvxWmUuFNZquYW016DIagI7Syq11/hG53PifefHGJxNxGpnlPwtIOFSNJLGVYlCi1d/7QCDLJShfLRvb9d7edjhvkKDlauVdEik1Gd6TCIXy3QkEjzAA3Hu6YsOq5egVigOUiSyn0VadIA2027pHlbwxQ6uH+cMuZhUulwZSlxV9h1u1iPA97xHVPwOC8Q9ikFoPC11kELOi09MZhBlyvVCZRGXKzSpbU8bLTouLjxFidj9N8Zjz9M9DMSQc91R+n0h6VRShUjQp1fVGhaSpPK3uom24Pdsb9U32SMy1eLR41Tms01UeotqU2hOolBDanEaiTZwWTYkBFifEb4k4pMNECJFSwnkQdHLTv2dAsn5DbADOUqNHfkluELKSpABUopSlY7YSkmyAeh0gbYybEDGeaiKWtxxljnt8zYtrbuEscxJ0LOpI1Ap/EASMN6zXZ0Wq0uJFCAJbalqPIceI0lAtZChpHaO52xvj5RozUPlJh3SvVcqWpRN0FB3JJ7hKeu19saDlWmDk2bkXZKtJ5zlwCE3F9d7dkbdNsIhFAq0ufUqhGqAaQ/GVs0EKCgglQSrUSQtKgLhQAsbgi4wVQZbsuFJXJWCW33kA2tshagn5AfTHtNosKmz5MiKyQ7INlEqUrbc2GonSLkmwsN8C0JlEiiVJl0XbcfkgjzBcXfCIigcQ1VViUiEiIqSp9DbPbunQ6SEKctuCNKrpG57I21Xw1fm11mdFpQepxmSda+Zy1hAQjT+5rJUvUr74Fhf2YYzMv0yYlDUiG2UJb5YG4skFJAFvIpSR4ggEYD+ytKVS0tqYdOlRWFF1wrCjsSF6tQ22te1sIgYrtZRmNymKTHUthtCiEMOkLUoL25mrS2LpHeB64Fi5sqi0QFSDGS2twtvKLLg5Szo0tKGslBOo2cJUlXYt3wcOE5WpTMxl1thwLSlKNnF2IF7BQ1WV1O5ud8aWso0dKIw9FWdLhVu4s6iOmq6u3bSkAKuAEgYRA2MyVRUKFV3W4Xq2oLCEtjVzEhZsglWqyje2pASLAnc6dwKRnuozaeh55iMSpaEkhC0W1NLcI0qUSbaU2X3VBRsNr4kiMrUlurOSUxBzN1AalaQpVwpQTfSkkE3IAO588fSctUrWyv0JGplKUDc91AISOu9gpQBO9lHCJH2s21j1HDnOhlLTyhzHFRXUJbBSCLpK9RSSbFwHSnYkb7SWpy3o9Uo7TS+xJdUlXtAaWofVIPwwuRk+jmEmIqO6Y6FCyS64Ra1rbq7tgOz0NumC6ztW8v+x9X/A7hEDr2YJ1JrXKKGUxOUpSCpCjzFpSo6AoKAQRpBsQdQKrG4wjqGd6rAoEWYoMFb+s9qK8gWS3qAsV3sVGxcvpA6jYnEtqGX6dUKmmVKjlTqUkbqVboR3b6b2URe198aqflmlxkIbTGUUNFWkLWpdgpOkjtE7FO1umERVNzdMiKkQjHY9Ysla9JuRyUt69ex33s1e9tR+GCaVVazXHluRFU9ESMpKFBSVKWo6UqWQQoBA7Vk3Cr2ucM2KDTm4qQmIjdnkX3vy/uX62wMvLNLVUY8kR1B0Ed1a0g6O5qAUAq1h1B6YRFNFzLVqnS25SihJcvsIT5A9ytdle8bHGYLRk+ktp0NtykoBNgl90Ae4BdhjMI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pic>
        <p:nvPicPr>
          <p:cNvPr id="12307" name="Picture 26" descr="http://t3.gstatic.com/images?q=tbn:ANd9GcTXr2aOi_8vFdiozOw0qHQHdbowRC6VjaSRRKPZJAkTSPB-CjoVlQ"/>
          <p:cNvPicPr>
            <a:picLocks noChangeAspect="1" noChangeArrowheads="1"/>
          </p:cNvPicPr>
          <p:nvPr/>
        </p:nvPicPr>
        <p:blipFill>
          <a:blip r:embed="rId16"/>
          <a:srcRect/>
          <a:stretch>
            <a:fillRect/>
          </a:stretch>
        </p:blipFill>
        <p:spPr bwMode="auto">
          <a:xfrm>
            <a:off x="6610350" y="2895600"/>
            <a:ext cx="1357313" cy="306388"/>
          </a:xfrm>
          <a:prstGeom prst="rect">
            <a:avLst/>
          </a:prstGeom>
          <a:noFill/>
          <a:ln w="9525">
            <a:noFill/>
            <a:miter lim="800000"/>
            <a:headEnd/>
            <a:tailEnd/>
          </a:ln>
        </p:spPr>
      </p:pic>
      <p:sp>
        <p:nvSpPr>
          <p:cNvPr id="12308" name="AutoShape 28" descr="data:image/jpeg;base64,/9j/4AAQSkZJRgABAQAAAQABAAD/2wCEAAkGBggGBRUIBxQKFQkKGB8ZGBcYGSEcIBwfHR4gJCEcHx8gHi0fIhwkJCAgIC8pKicpLDgxIR8xNTEqNSgsLCkBCQoKDQsNGQ4OGTUkHiQ1NDU1NTU1NTU0NTU0NTQ1NTU1LDYsNDQwNTU0LDUsNS81LDQ0LCwvNCw0LCw0LDQ0NP/AABEIAC0AgAMBIgACEQEDEQH/xAAcAAACAgMBAQAAAAAAAAAAAAAFBwAGAgMECAH/xAA8EAABAgQEAwQGCAYDAAAAAAABAgQAAwURBhIhQTFRYQcUInETI0JSgZEVFjJisdHw8SQ0cqGywSVzkv/EABoBAAIDAQEAAAAAAAAAAAAAAAIEAAEDBgX/xAAsEQABAwIGAQIFBQAAAAAAAAABAAIDBBEFEhMhMUEUItFRYXGx8RUjweHw/9oADAMBAAIRAxEAPwDTh7CL7Espa2RlASSAcxO4vyjLEGD3+G26Zz0ySmYcoyk/lFw7IP5Bx0Wn/Exs7XD/AMPJ/wCw/hCGk3SzLtf1KoGJePf03SuiRLjpE36iE101wpFmpfZ7WKtTUvJQlJlzdUhRIJHO1uBjqwFg81t3356P4GSeB9s8v6Rv8oazp42p0jO5UhEq4FzpqTYfOG4YA4ZnLmcUxh0MmlT7kc+yR+IMMP8ADbhMt8E5ZvBSTcHpfYj9oKsezmp1Jkl00mM1SZguCFH8uPSGnWqM2r9MU0cgFC+B3B2I6wvMPVZ3gPECqRVr9zmHQ7C/BY+6d4Iwta654WEWKVFTARGf3G8i3IVexDhKo4aSlb0IMuZpmTqAeR6/jAWPQNQYtK1TS3cBKpM4fsQYU6ez9+rFf0Wb+gGvpbaZOf8AVtbnrAS09j6eE3h2NNlY4VBs5u64cP4RqOI5aprMIEqXpmUbC/IEcbfKO9/2c1OmM1Ona2aZUsXJufy4w12LJrR6clu3ATJkD9yeu5hfVZ667QsRCmU4qFMkHxK5/e6jYD4xoYGNbY8lJR4tVVExcDaMfb3VZoGEajiMKWzCBKl6EquBfkOZjormBarQWPe3PolSknxZDe3U6cIb7Bk1odLDeQEobyB8rbk/iYzlTGtXp4XLKFt5w8wRBCmZlt2l3Y/UauYD0XXnvpEiy41wnMw5UM8kEsZ58B5H3T5bdPKK1tCL2FhsV2NNUMqYhIzgpm9j/wDIOL++n/Exe3TJq+AS7RJWlPAKSFW8riEIxqdQp0kllMnolLPiy6Am2l+to6jiCvDKFTnt5n2deOttOesNsnDWAELmazBpJ6h0rXgXKcs2hUeXKK1yGISnW/o0/lC+UzkY7xP3ely5MuktftLQkJzX3uBvt0ud4rjyoYgmNCl4t+ZBGua9vjpa0a6e5rbZtanF6JJJPgBsTvtxiOmDjayKnwuSBpcJQXdfAf2nfKlNqPTMiMiG7dPwAEJ7GeKZmJalZFwxk3CE8+aj1O3KBzmtVd63VKcTXSpQtmBNxx3+McHo1JSFEHKvgefWAknzCzdkzh2ECmkMkxDndJm9neMe8yvoqoq9egerUfaA9nzG0H8X4XlYnpeUZQ6l6oVyPI9DCZatnarT2qZ5yG4UkHQjyjtViaty1FJcOwRcWzHaLbUenK8LGfBy6p1qZ4B5+iuWA8Tzqa8+r9YzJUg5UEngfcJ5cj8IY4AGpjz/ADZVTqMwOpodLWr27G+nDUco3fWOtqlZvTu8nDjprtBMny7ELKqwXyH543AHv6q7YzxA4rtR+rlEuc5tMUOHVN/dHE/LXURbcNYebYcpYbSNVnVat1Hn5Qk2jh+xc5mZnpnTQLWvcjpzBMd82s4iky882ZUAjmbj/UU2cXLiN0U+DvMbYYngN+5Vn7RcYemUaPTz6tOk1Q3+4D+PwgXgPFyqC97k8P8AAzz/AOFH2vI7xVlypuhWF+s4HXXXW3PWPstrPnTCiUmYVp4gDXkbxkZnZ8y9RmG0wpfHNrdn5/FPyo05tWqYWrkJVJnD9Edd4SWI6A4w7Vi1n6oOqFe8nn584yl1eutCGqJj5JGgTre21gRGmqOas4lj6ULooBNs43trqf1xg5ZBION0phlDNRSWzgtPS202sIY0tbSYgLlz1gqSeBAHPZV9QY2u6/3x+2dTEnMytcAWGi8wCRyCbAeUBYkYahtZeuaKIuL+z/KOOKsyDZwmSp8pTwaBeXKPGFbKPK3COqk4kaMmEmVME3M2JvZKVA3Xm0JUCOEVmJveC1XLJ2HxOZlP+2siH0ihXeDZd3huOnjKtf0Y2rdU51TJUlwXQnNkqT4UpIN1E31N/wC0CokBnK3NMy4I2t7WR2nVltIoXcJ3p0rzKJKUpP2gBpdQIMBZyk+nJllZQToTx+PWMIkRzy5XFTtic5w7RwYmW2lSQ0SnO1QE5lXvcE6jW1tY5mNXDGjrahEpUybMSrxpCgAARwJ4wMiReo5Z+FDltb5ozMrsubXZL5SLBuhKSEgDVOa9hwHGPk2os5VLmt26nq1uQkestYWVe+iiem0B4kTUKhootrcD8o83xFKltpDWegrbNh4knQhWcqCkHY2NjseEY0utt2lTnz5omZXd7WAJF15tQSB/eAcSJqOVGghsRbn3uismpN22IkPpSnJQglRJCbi99ALkWF99o21ist37ASJQWVhV7lITpbhZKjeAvHjEiahsQr8OPO1/YX//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12309" name="AutoShape 30" descr="data:image/jpeg;base64,/9j/4AAQSkZJRgABAQAAAQABAAD/2wCEAAkGBggGBRQIExQVFBUKGSAaGRcYGSEbHRwfIyIhHB0hHSYnHiYeHyUrIh4ZIzElJCcpMS4sGS0yNTwqNSc3LjABCQoKDQsNGQ4OGTUkHiQ1NTU1NTU1NTQ1NTU1NTQ1NjQ1LCw0NCw1NTU0NTQ0MjQ0LCw0NCw0LDQ0NDQ1NCw0LP/AABEIADAAhAMBIgACEQEDEQH/xAAbAAACAwEBAQAAAAAAAAAAAAAABAUGBwMCAf/EAD4QAAECBAUBBAcGAgsAAAAAAAECAwAEBREGEiExQVETImFxBxQVQlKBoSMykbHB4dHwFjM1U1RzkpPC0vH/xAAbAQACAwADAAAAAAAAAAAAAAACAwEEBQAGB//EAC0RAAEDAwMCBAUFAAAAAAAAAAEAAgMEETEFEiETUSJB4fAUYXGR0TIzobHB/9oADAMBAAIRAxEAPwCvRYMNYKnsTyqn21tpDKspCid7A8JPWK/GqeiH+w3/APN/4JjKgYHvsV6Pq1TJTUxkiNjcLP8AEOH5jDdQEo4pKipOa6b2t8wIi4vfpOp85NYmStDTix2YF0oUobnoDFQ9jVL+4e/2l/8AWIkj2uIA4R0Na2Wna+V43HKTifw5gqpYll1PIKUJbNsy7gE82sDtHHDGG5jEdXEqO6lvVxXwj+J2A/hGyOvU/C1BzmyGpUWAH5DqT9TDIYQ7xOwqOq6o6nIhg5ef4WPYiwjUMMrQXMqkve+m+UHobgG8S0p6L6jOyqZhDzCkui4IKtR/ojS5liQxXQcmi2ppOh6dCOhB+oij4cqkzgjEBoMyfsnTdtfAvsR4HkcH8YaYWNdzgrOZqtXNEQw2kbkWyPyFSKzRZuhVMybosU7EbKHUdRHGQkXqnPJlGxmU6bAfzxGz4xws1ialWFg6yLtq/Q+B/eEMBYPNAk/W3QO3e3HwD4R+v7agaY77DCst15vwu537mLf6qor0UVZKM5dYAA6q+vciFomEp3EE84wypBSxu4b5D0tpc38tovGMKzMV2qjDEqdVn7VXAHI8hz52i0UynSOFaD2QIShgZlKOlzyTDOgwnjAVM6tVxRXebvdgWwO/4WT4hwLUsOSYmllC0XsSi5y9L3AiuRvshP0/FFHLie+28CkgjXoQRxGQYvww7hqqlGpbd1Qrw6HxH7wqaEN8TcLT0rVHzuMNR+tQMEEEVF2FEEEEcXERonozr1NpFIdaedS2XHLgE7jKkRncSklQlz9OEwlablZGU6d0AFSr32GYX8NdbQ6Jxa64WfqUUU0HTldYEhbD/TPD/wDiG/x/aK5jLHcs5KCnyriSqa0U4DYITsdbb/kIoS6K21UX2C4SmSTmzJTcqHdGgKhb743MemaG3MT7DSXDlnklQJSARYqGozke78UWDNIRaywotLo43h5eTbnHGLrSMN1TDGHKQJREw2TutXKlcn+eIo2OMWKxHUuzRoyx90fEdsx/Tw84RmKChl9hCXAoTist7A5dQPdWoHfa8JGRtTVTd/6twN2t1BVffw28YCSRxbstZW6Kjpo5fiNxcT3+tlZMA4w9gzXqTp+xeO59w9fI8xacWzmGsS0otesNBxrVCr7HodNjGdyVIafpCp5TmXs1Zctk3Ol9LrT+AvEalsKeCBybD8ogSOa3aRdHJp9PPUOmjcWlubLScDY7YZkvZ004EmXHdWTuOhPUdeRDuLPSDJy1K7KWcS449oCnZA5J8en7Rn1VorNMQs9rdTS8uWyQTvciziiNuQN4+TeHnJRLyi4giVF+6QVHvJTqL3Tvf5QfUkA22VU6fQvlE242PlbhXzBs1h3DtNzKmGi8/qtV/nbbj6nWIP0g4zTWHPZzCrtI1Uoe+ePkPqfKK+zR2XHWmi4oLm0ZwA2CBfMbE9oD7vwxzkaIuoU8TCFDOtRSG+VABJJT1Pe+7ptpeIL3lu0BMipaWOc1D3En5jj3wnsG4ocw1VcxuWntFp/JQ8RGiVytYXxBSVSbkw339Qb6pPBGnEZgxRG1zD6FOZRJKy3sNdSOVpA26neOVPpzE8VntMqWrWJSATc83WEjyzH5xDHva3bZFV0tNPL1w4tItgfZKTTIlppTQUFZDbMnY+IjlDVSkhT54sXzWAN9r3APBI54MKxWPBXYInBzAQboggggUaIYl5Wam2VZEqWlgXVbUJvud9NB9PCF+IclKrMyUm5LoOUTVgo82F9PI5jeCbbzSpt+3wC54yvbbFVaQmcT2o9aOVKwSMx4AN7nb6R6XL1j1xC1dtnXogkqzHS/dN77H6x6er8w7TGpPKkeqlKgoXuct8t9be8doanMYT8/U2Z1QReSJKRY21N9db7WHyhl22yVRLagm/Tb5+n3SS2KvM5nT2y/UzqSoqKDv1JHXSFpabmmTlbWtOcjRKiLnbWx1iQaxNNsNPNpCQJ0kqGvKSnr438x00iLacLLwcHuEEfI3iCRfgp0bJC1zXsHy9/VOtCry7a1pLyQ2TnKVKFiNTmsd/OEkpccetqVLPXUmJZGKJtEm/LBKMtRKivQ6FXTXjW3nzENc3iHW4sUULZDuL2AH+08KTUZmcLfZuFahmIIN7dY4libUyqYsvKr7ytdbEXv17xTvzEk1iqabrC6gUoUp4JBBvbu5Snm+6Qd+YV9tP8AsdchlTZ4k5tbi5Soga23SNxBeDulA1NwCweXqvjyqrTmUtqLzaXB3UlSgCPAXtzHCUl5ub7jYWrszcBPB8Oh038PCGqxXpithsLCR6sCE2vsbePh9YKNXpmhqUUBJ7W17jgX8fH6RF27s8Ig2UQ7gwb+yXacn2GvW0l1IdNisKULne1wRfe/zhhuXrDc7lSHkuPXvZSgpWU2Vc3BNj1gNcfNATSsqMjZzA2ObNcm+9ubbbQ3NYum52oJmlobJbStFrEAhe9+9fn/ANghs7pLhUG56bfP0UPNF/1pQczFYNjmJJvtrfWOUd5+ccqFQXNqACn1FRttrHCEnK0owQ0AiyIIIIhE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pic>
        <p:nvPicPr>
          <p:cNvPr id="12310" name="Picture 32" descr="http://t0.gstatic.com/images?q=tbn:ANd9GcSPxDIfBD7RtEzN0y13TOkZYxQ1aMYAhffkd34jdvzB2s7DSs08"/>
          <p:cNvPicPr>
            <a:picLocks noChangeAspect="1" noChangeArrowheads="1"/>
          </p:cNvPicPr>
          <p:nvPr/>
        </p:nvPicPr>
        <p:blipFill>
          <a:blip r:embed="rId17"/>
          <a:srcRect/>
          <a:stretch>
            <a:fillRect/>
          </a:stretch>
        </p:blipFill>
        <p:spPr bwMode="auto">
          <a:xfrm>
            <a:off x="7253288" y="3432175"/>
            <a:ext cx="785812" cy="392113"/>
          </a:xfrm>
          <a:prstGeom prst="rect">
            <a:avLst/>
          </a:prstGeom>
          <a:noFill/>
          <a:ln w="9525">
            <a:noFill/>
            <a:miter lim="800000"/>
            <a:headEnd/>
            <a:tailEnd/>
          </a:ln>
        </p:spPr>
      </p:pic>
      <p:pic>
        <p:nvPicPr>
          <p:cNvPr id="12311" name="Picture 34" descr="http://t1.gstatic.com/images?q=tbn:ANd9GcQWITWtW3f-UGERsn7IEdj568cK_aIgKURuoJKSbYAeM01A6R2J"/>
          <p:cNvPicPr>
            <a:picLocks noChangeAspect="1" noChangeArrowheads="1"/>
          </p:cNvPicPr>
          <p:nvPr/>
        </p:nvPicPr>
        <p:blipFill>
          <a:blip r:embed="rId18"/>
          <a:srcRect/>
          <a:stretch>
            <a:fillRect/>
          </a:stretch>
        </p:blipFill>
        <p:spPr bwMode="auto">
          <a:xfrm>
            <a:off x="2109788" y="3395663"/>
            <a:ext cx="1019175" cy="500062"/>
          </a:xfrm>
          <a:prstGeom prst="rect">
            <a:avLst/>
          </a:prstGeom>
          <a:noFill/>
          <a:ln w="9525">
            <a:noFill/>
            <a:miter lim="800000"/>
            <a:headEnd/>
            <a:tailEnd/>
          </a:ln>
        </p:spPr>
      </p:pic>
      <p:sp>
        <p:nvSpPr>
          <p:cNvPr id="12312" name="AutoShape 36" descr="data:image/jpeg;base64,/9j/4AAQSkZJRgABAQAAAQABAAD/2wCEAAkGBhAQEBQUDxARDxAQDxAVDxUQFBASEBAQFBAVFBYSFBIXGyYeFxklGRISHy8gJCcpLCwsFR4xNTAqNSYrLCkBCQoKDgwOGg8PGikkHBwpLCwsLCkpLCwpLCksKSkpKSksKSw1KSksKSksKSwpLCkpKSkpLCwsKSksLCwpKSwsLP/AABEIAKUBMQMBIgACEQEDEQH/xAAcAAEAAgMBAQEAAAAAAAAAAAAABwgBBQYEAwL/xABMEAABAwICBAUPCAkDBQAAAAABAAIDBBEFBwYSITETMkFRYRQXIjVUcXN0gZGTobGy0QgYM1OSorPSIyU0QkNEUnLBFRYkYmSCg8L/xAAXAQEBAQEAAAAAAAAAAAAAAAAAAQID/8QAHREBAAICAwEBAAAAAAAAAAAAAAEREiExQXFhUf/aAAwDAQACEQMRAD8Ag1ERAREQEREBERAREQEREBERAREQEREBERAREQEREBERAREQEREBERAREQEREBERAREQEREBERAREQEREBERAREQEREBERAREQEREBERAREQEREBERAREQEREBERAREQEREBERAREQEREBERAREQEREBERAREQEXqwzDpamVkULdeWRwaxtwLk8lyut6zON9xH0kP5kHEIvrVUzonuY8ar43Oa8czmmxHnC+SAiIgIiICIiAiIgIiICIiAiIgIiICIiAiIgIiICmXLjKGixHD46iaSZsj3SBwYRq9i8tFvIFDSs5kef1ND4Sf8UoOY0ryQoKWinnjknL4Yi5ocRa451BStvmI79VVfi7vaFVbCMHmq5mw08bpJXkBob7TzDpReXnpaV8r2sjaXveQGtaLlxPIAps0W+T7G6nDsQle2Z+3UitaMHkJ5Suty4yugwtgkktNWOHZvtdsf8A0R/Fdfi2Lw0sL5qh4jijF3E+wDlJ5kES6Q5LYTQwPnqKydkbAf6NZ7uRrRykqEKks13cHcM1jqa3G1eS/SpawrSoaQY3GyqjvRNEnAwkm1g02e629xUnOyqwc/yTPI54/wAoSqkitSco8GP8k37cvxX4dk7gp/kx6SX8yIqyitC7JbBT/Kkf+2X4rldNsiaYQPlw4vjljaXcE86zZABchpO0FBBCLptBNCJsVquBYeDYwa08hFxGy9t3OdwU8YTkthEDQHwuqHje6V7tp/taQEVBGWnbak8O1W2cd/lUOaVaM0lDjGFCkgbAJJZC/Vv2RDmgb++VMBKIpzpR+21PjM34hWrVs58tcJe5z30cbnPcXOJLrlxNyd/Ovn1rsI7hj87vii6VQRWv61uD9wx+d3xXOaZZJ0M8D3UMfU1SxpLACSyQgX1XA7u+EFc0XRaIaFz4lV9TxjU1bmZzhsiaDYk9PQp6wXJXCadgEkRqX22vlc4XPQ0GwCFKxorYda7CO4Y/O/4p1rsI7hj87vihpU9Fauoynwd7SDRMF+VrntI8oKijMzJzqCM1NG50lO0jhWP2viBNg4EcZt/MgitFPmUGhOH1eFslqaWOWUzTAude5AdsC7XrY4R3DF974oaVORWx62OEdwxfe+KdbHCO4YvvfFDSpyK1dXlRg8jC00bG35WOe1w6QbqDcwMuzhVZG0Ey0s728E47+MLxu6R/lBwyK1tLlnhJYwmhiJLGk8beWjpX062OEdwxfe+KhpU5FbHrY4R3DF974p1scI7hi+98VTSpyKzOkWS2GVMZEEXUs1jqPjJLb8gc07LKumN4RJSVEkEwtJE8tdzbOUdCDwoiIgrM5Ivtg0PhJ/xSqzKymS3aeHwk/wCKUHd1tPFNG6OVofG8We07nDmK1+DaL0NEXGkp4oHOFnFgOsRzXO4L56R4saSkmnDQ8wxlwadgdt3XUdaM57xz1DY6uBtMx+xsjXOcGuO7WvuHSi7S5NUtY1znHsWtJPLsAvuVZczcxpcUm1GXZSROPBM3Fx3cI/p9isoCCNliCLjlBBUJ5vZZamtW0bOwNzUxtHEPLI0c3OhCOdEdJ5MOqm1ETGyPYHAB97bRZTdo5prj9fGJIqGmjidxXzOcwOHO0byOlQnoVhTarEKeF+1j5m6w52jsiPLZWvZGGgBoAa0WAG4ADcg5fqvSH6rDfty/lTqvSH6vDfty/lXhmzkwljnNM0l2kg/o37wbL8derCPrpPRPQtvcIqcZMzeq2UIgudcwvkMg2G2qC22+y6SZ41Xbf3XewrjcEzPw2snbBBK8yyX1A5jmg2BO89AK6mbiu/td7CiIwyDjaOrnWsTOG36Ab29akHTLH3UVDPURhr3wsDmh3FN3AbfOuAyKb+hrD/3f/wAhdNmj2oq/BD32pCzyiyizCmxbFsPM0ccXATEN4O+0PIJvfvKwxkF9/KqnZc9tKXw7Vanl8v8AlEQjpZnZiVNWzwwin4OKZ7GazC42abbTdanr/wCLc1N6I/mXKae9s6vxmX3itDZFTLoTnPiNXXwQTiAxyv1XarC1wHODdTgJBffyqqWWXbWl8MPYrSDf5URHOVkTWYni9gB/yBbvF7jb1rutKMbNHRzzsaHuhjLmtOwE3A/yuDyz7ZYt4yPecumzD7V1fgD7Qi9ot+cRW9zU/wB5Z+cTW9y0/wB5RMiFrFZZ5sy4pUPgngZGWxF7XRk22EAgg99dlpiQcOqwbH/iT9P8MqDche2T/FZPeaps0r/YKrxSf8MoOeyMfbB4/Dz+8F7s0NNZsLpWS07WOe6UNIfci1rrV5I9qI/DT++tdn52vi8YHuoOT+cJiP1NP9l3xT5wmI/U0/2XfFRYiItfl3pTLiNAyonDGPdJICGbG2a6wXNZ6taaSmO8trWavRe1/YF6MlO1EXhZvfXjzv8A2On8cjRe0lUcg4Nm3+Gz3QoszJzbq8NrjBBHC9gijdd4Jdd17+xSXSfRs8Gz3Qq8559tj4vD7CiNj84TEfqaf7LvivrTfKAxBz2tMNPZz2g9i7cXAc6idejD/pY/CM94Iq5UE+s1pNrlrSe+RdVuz0aBjD9UWvBAT0ks2lWHpPo2f2N90Ku+eXbd/i8HuIiP0REBWUyW7Tw+En/FKrWpE0Pzglw6kZTspWStY551nPcCdZxduA6UEz5h9q6vwB9oVVbqTcezwmq6aWB1JGwTMLS4PcS0X32soxQS7lPmnwWrSVz/ANETq08rv4fMxx/p6eRTc4BwsQHNcNoO0OBHrCprdSLotnVV0VOIXxNqgz6Nz3Frmt/pJttReW+0n0LGD4lBXwNJouHBlA29T62w/wDjYkhTLDO2RocwhzHtDmkbQ5pG9QfU5+ySMcyTD4Xse0te1z3EOaeQ7Fz2jebFXQFzYWh1KXEshlJcIgTezH7whymiTKjB3El1GCXEk9nLvO3+pfnrSYN3GPSTfmUf/OGn7ii9I74J84efuKL0jvghcpLwnLvDKSZs1PSiOVl9R2tI61xY7CbbiVs9IMYipKaSaZwaxjHbztc62xo5yVD7/lC1FtlFEDyEvcbeSy4TSvTisxJ4NTJ2DeJGzsY2d4c6HqXshjrUdQ7+urJ+4F0maPair8EPfaoX0GzTkwqndCynZMHyF5LnFpvYC1gOhbDSXOqWtpJad1JHGJmgFwe4kbQd1uhBwuAYmaWphmAvwMrHkc4DrkeZWzw3Eo6mJk0Lg+OVoc0jp3jvhU8XUaIZi1uGXELg+Em7opNrL845ign3EMtMKqJXSzUjXSSG7zryC7uewdZefrR4N3GPSTfmUfD5Q0/cUXpHfBPnDT9xRekd8ELlJOHZa4XTStlgpQyWM3Y7XlNj3i6y6Cur2QRPllcGRxNLnE7gAFC3zhp+4ovSO+C4/TDMutxIakrhHCDfg47hpPO7nKHrtModL43YlViUhhrnl8V9g1w4nUvzkH1KZ6qmZKxzJGh7Hgte124g7wVTmOQtILSQQbgjYQee6kXAM8a+nYGTNZVNaLAyXbJbmLhvQSucpcH7ib6SX8ydaTBu4x6SX8yj/wCcNP3FF6R3wT5w0/cUXpHfBC5/UqYFoVQULnPpKdsT3CzjdziW813E2C8eZGOxUmGzmQjWlifFE3le941dg6L3UY1Pyg6ot/R0sLHchLnPA8lgo90h0nqq+XhKqUyO/dG5rBzNbyIJ6yR7UR+Gn99a7PztfF4wPdXA6H5uzYbStp2U0cjWve7Wc4g9mb2sAvPpvmlLikDYnwMiDZNe7XEkm1rbQg4ZFmyWRFkclO1EXhZvfXjzw/Y6fxyNR1ohm9Nh1K2nZTRyNY57tZziCdY33WXy0xzXlxKKON9OyIRytkBa4kkjk2hF7WLpPo2eDZ7oVes8+2zvF4fYVt4vlA1DWgdRxdi0Dju5BbmXCaZ6VPxOqNQ+NsTixjdVpJFm8t/KiNCvRh/0sfhGe8F519IJdRzXb9VwPmN0FxKX6Nn9jPdCrvnj23f4vB7i3MXygahrQOo4uxaBx3cgtzLg9MtKX4lVGofG2JxYxuq0kizBbeg0SIiAsrCIMrCIgIiICIiAiIgIiIMrCIgIiICIiAiIgIiIC7TKPCKeqxNkdVGJYjFM5zXbrtZcFcWu/wAjx+t2eL1H4aLDGbejlPTVEUtEwNpKmO8erxQ9hLXNHq860+XmAMra+Jkv0DNaSoJ4oiYNY379reVdbVsFdhFZFvmwuukkj5xBI8ggeUeparRtvUWD1NTukrZGUsB5dS+tKe9awUdKi/j65zYLSUtXCKKJkUUlO19mXs6/KuEgoZZPo43vtv1WucB5lKWZeFdVYjhsA2cNTUzO8DYFefTfT2fD6k0WGatJBSarDqNbryvAGs55I27UhmYRe+MtNnAgjeCCCPIu+060cgiocMdTQAS1ED3S6gJdI4EbSPKthpGWYtgv+oPjZHW0s4indGA0TMI4zhz7R61uNLdL30GFYaKdrRUyUztWUtDnRRgjWDL7iTbb0IlIcnpnxmz2OYeZwIPrW8graMYa+N1K41ZmBZP+62O3Euu3wHFH49QVcFaGyVNJBw1NNqgSbDYsJG8LxULB/tac2F+r2i9tvF50Ka7SfBaeLBcOmjia2aczcK8cZ+qRa64uClfIbRsc88zQXH1KRNLWF2AYSBvL5wPK4BdXimA4nh1NBT4LSm7oWvqqlgYZJJHbdUE7gEWrQdNA5hs9rmkcjgQfMVmClfIbRsc88zQXH1KZcR0fr6/Cqh2LUvB1dG0Pp5yGNfKwcZjtXevxohTTuwVn+hvibXcI/q2+p1QR+6Gl3JZDFDs9M9htIxzDzOBB9a+SkjSzH67qN1PjNC504feCoc0Nc0cxcBYqN0SYoREVZFmyBZugxZLLN0ugxZLLN0ugxZLLN0ugxZLLN0ugxZLLN0ugxZLLN0ugxZLLN0ugxZLLN0ugxZLLN0ugxZLLN0ugxZd7kk8DF2EkAcBUbzb+GuDustkI3EjvXBQSBoLirY8YnilcBBWuqYJCeKNcu1XeQ+1fjM1zKeSmw+F4fFQs7Jw/emkddxPkDVwQf0m/Pyo59zckk852lSmstUlXMrF+psRw6dpDuApqZ+wg8WxIXy000DmxKoNbhZZVQVVnOAewPikI7Jr2k7Nqi90hO8k81ySv0ydzeK5ze8SPYlGVpL0kdHhWDf6eZWS1lTOJagRkObC0Dikjl2D1rbaVaKnEcMw0U0kZqoqV1oS5rXSRki5bflBts6VDjn3O037+9foTOFrOds3bTs7yUWlHCMOOA0FXJVuY2srIeBgga5rntaTcvdbcvHQSD/a04uNY17dlxfi8yjl8pceyJPfJPtWOENrXNubbbzIWkbSyYDAcJsRrNfObXFx2QO5b3SFlVjMFPVYVUu4VkDI6qmbNwb2PZs1g24uFDhkNrXJA3DbYd5ZZKW8Vxb3iR7EoySPi2j0tFh8j8TrphVyWbT0zJy82O8yC52LzYJoZ1TQxz4TUO6uY5wqojII3gfulm0XC4F8pdxiSekk+1GSlvFJHeJHsSjJNsNdVUuFVTMflZIZIy2iikcySYSFjgHbNwvq7ehQeV+3yl3GcXd8kr8FVJm2EREQREQEREBERAREQEREBERAREQEREBERAREQEREBERAREQEREBERAREQEREBERAREQEREBERAREQEREBERAREQER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12313" name="AutoShape 38" descr="data:image/jpeg;base64,/9j/4AAQSkZJRgABAQAAAQABAAD/2wCEAAkGBhAQEBQUDxARDxAQDxAVDxUQFBASEBAQFBAVFBYSFBIXGyYeFxklGRISHy8gJCcpLCwsFR4xNTAqNSYrLCkBCQoKDgwOGg8PGikkHBwpLCwsLCkpLCwpLCksKSkpKSksKSw1KSksKSksKSwpLCkpKSkpLCwsKSksLCwpKSwsLP/AABEIAKUBMQMBIgACEQEDEQH/xAAcAAEAAgMBAQEAAAAAAAAAAAAABwgBBQYEAwL/xABMEAABAwICBAUPCAkDBQAAAAABAAIDBBEFBwYSITETMkFRYRQXIjVUcXN0gZGTobGy0QgYM1OSorPSIyU0QkNEUnLBFRYkYmSCg8L/xAAXAQEBAQEAAAAAAAAAAAAAAAAAAQID/8QAHREBAAICAwEBAAAAAAAAAAAAAAEREiExQXFhUf/aAAwDAQACEQMRAD8Ag1ERAREQEREBERAREQEREBERAREQEREBERAREQEREBERAREQEREBERAREQEREBERAREQEREBERAREQEREBERAREQEREBERAREQEREBERAREQEREBERAREQEREBERAREQEREBERAREQEREBERAREQEREBERAREQEXqwzDpamVkULdeWRwaxtwLk8lyut6zON9xH0kP5kHEIvrVUzonuY8ar43Oa8czmmxHnC+SAiIgIiICIiAiIgIiICIiAiIgIiICIiAiIgIiICmXLjKGixHD46iaSZsj3SBwYRq9i8tFvIFDSs5kef1ND4Sf8UoOY0ryQoKWinnjknL4Yi5ocRa451BStvmI79VVfi7vaFVbCMHmq5mw08bpJXkBob7TzDpReXnpaV8r2sjaXveQGtaLlxPIAps0W+T7G6nDsQle2Z+3UitaMHkJ5Suty4yugwtgkktNWOHZvtdsf8A0R/Fdfi2Lw0sL5qh4jijF3E+wDlJ5kES6Q5LYTQwPnqKydkbAf6NZ7uRrRykqEKks13cHcM1jqa3G1eS/SpawrSoaQY3GyqjvRNEnAwkm1g02e629xUnOyqwc/yTPI54/wAoSqkitSco8GP8k37cvxX4dk7gp/kx6SX8yIqyitC7JbBT/Kkf+2X4rldNsiaYQPlw4vjljaXcE86zZABchpO0FBBCLptBNCJsVquBYeDYwa08hFxGy9t3OdwU8YTkthEDQHwuqHje6V7tp/taQEVBGWnbak8O1W2cd/lUOaVaM0lDjGFCkgbAJJZC/Vv2RDmgb++VMBKIpzpR+21PjM34hWrVs58tcJe5z30cbnPcXOJLrlxNyd/Ovn1rsI7hj87vii6VQRWv61uD9wx+d3xXOaZZJ0M8D3UMfU1SxpLACSyQgX1XA7u+EFc0XRaIaFz4lV9TxjU1bmZzhsiaDYk9PQp6wXJXCadgEkRqX22vlc4XPQ0GwCFKxorYda7CO4Y/O/4p1rsI7hj87vihpU9Fauoynwd7SDRMF+VrntI8oKijMzJzqCM1NG50lO0jhWP2viBNg4EcZt/MgitFPmUGhOH1eFslqaWOWUzTAude5AdsC7XrY4R3DF974oaVORWx62OEdwxfe+KdbHCO4YvvfFDSpyK1dXlRg8jC00bG35WOe1w6QbqDcwMuzhVZG0Ey0s728E47+MLxu6R/lBwyK1tLlnhJYwmhiJLGk8beWjpX062OEdwxfe+KhpU5FbHrY4R3DF974p1scI7hi+98VTSpyKzOkWS2GVMZEEXUs1jqPjJLb8gc07LKumN4RJSVEkEwtJE8tdzbOUdCDwoiIgrM5Ivtg0PhJ/xSqzKymS3aeHwk/wCKUHd1tPFNG6OVofG8We07nDmK1+DaL0NEXGkp4oHOFnFgOsRzXO4L56R4saSkmnDQ8wxlwadgdt3XUdaM57xz1DY6uBtMx+xsjXOcGuO7WvuHSi7S5NUtY1znHsWtJPLsAvuVZczcxpcUm1GXZSROPBM3Fx3cI/p9isoCCNliCLjlBBUJ5vZZamtW0bOwNzUxtHEPLI0c3OhCOdEdJ5MOqm1ETGyPYHAB97bRZTdo5prj9fGJIqGmjidxXzOcwOHO0byOlQnoVhTarEKeF+1j5m6w52jsiPLZWvZGGgBoAa0WAG4ADcg5fqvSH6rDfty/lTqvSH6vDfty/lXhmzkwljnNM0l2kg/o37wbL8derCPrpPRPQtvcIqcZMzeq2UIgudcwvkMg2G2qC22+y6SZ41Xbf3XewrjcEzPw2snbBBK8yyX1A5jmg2BO89AK6mbiu/td7CiIwyDjaOrnWsTOG36Ab29akHTLH3UVDPURhr3wsDmh3FN3AbfOuAyKb+hrD/3f/wAhdNmj2oq/BD32pCzyiyizCmxbFsPM0ccXATEN4O+0PIJvfvKwxkF9/KqnZc9tKXw7Vanl8v8AlEQjpZnZiVNWzwwin4OKZ7GazC42abbTdanr/wCLc1N6I/mXKae9s6vxmX3itDZFTLoTnPiNXXwQTiAxyv1XarC1wHODdTgJBffyqqWWXbWl8MPYrSDf5URHOVkTWYni9gB/yBbvF7jb1rutKMbNHRzzsaHuhjLmtOwE3A/yuDyz7ZYt4yPecumzD7V1fgD7Qi9ot+cRW9zU/wB5Z+cTW9y0/wB5RMiFrFZZ5sy4pUPgngZGWxF7XRk22EAgg99dlpiQcOqwbH/iT9P8MqDche2T/FZPeaps0r/YKrxSf8MoOeyMfbB4/Dz+8F7s0NNZsLpWS07WOe6UNIfci1rrV5I9qI/DT++tdn52vi8YHuoOT+cJiP1NP9l3xT5wmI/U0/2XfFRYiItfl3pTLiNAyonDGPdJICGbG2a6wXNZ6taaSmO8trWavRe1/YF6MlO1EXhZvfXjzv8A2On8cjRe0lUcg4Nm3+Gz3QoszJzbq8NrjBBHC9gijdd4Jdd17+xSXSfRs8Gz3Qq8559tj4vD7CiNj84TEfqaf7LvivrTfKAxBz2tMNPZz2g9i7cXAc6idejD/pY/CM94Iq5UE+s1pNrlrSe+RdVuz0aBjD9UWvBAT0ks2lWHpPo2f2N90Ku+eXbd/i8HuIiP0REBWUyW7Tw+En/FKrWpE0Pzglw6kZTspWStY551nPcCdZxduA6UEz5h9q6vwB9oVVbqTcezwmq6aWB1JGwTMLS4PcS0X32soxQS7lPmnwWrSVz/ANETq08rv4fMxx/p6eRTc4BwsQHNcNoO0OBHrCprdSLotnVV0VOIXxNqgz6Nz3Frmt/pJttReW+0n0LGD4lBXwNJouHBlA29T62w/wDjYkhTLDO2RocwhzHtDmkbQ5pG9QfU5+ySMcyTD4Xse0te1z3EOaeQ7Fz2jebFXQFzYWh1KXEshlJcIgTezH7whymiTKjB3El1GCXEk9nLvO3+pfnrSYN3GPSTfmUf/OGn7ii9I74J84efuKL0jvghcpLwnLvDKSZs1PSiOVl9R2tI61xY7CbbiVs9IMYipKaSaZwaxjHbztc62xo5yVD7/lC1FtlFEDyEvcbeSy4TSvTisxJ4NTJ2DeJGzsY2d4c6HqXshjrUdQ7+urJ+4F0maPair8EPfaoX0GzTkwqndCynZMHyF5LnFpvYC1gOhbDSXOqWtpJad1JHGJmgFwe4kbQd1uhBwuAYmaWphmAvwMrHkc4DrkeZWzw3Eo6mJk0Lg+OVoc0jp3jvhU8XUaIZi1uGXELg+Em7opNrL845ign3EMtMKqJXSzUjXSSG7zryC7uewdZefrR4N3GPSTfmUfD5Q0/cUXpHfBPnDT9xRekd8ELlJOHZa4XTStlgpQyWM3Y7XlNj3i6y6Cur2QRPllcGRxNLnE7gAFC3zhp+4ovSO+C4/TDMutxIakrhHCDfg47hpPO7nKHrtModL43YlViUhhrnl8V9g1w4nUvzkH1KZ6qmZKxzJGh7Hgte124g7wVTmOQtILSQQbgjYQee6kXAM8a+nYGTNZVNaLAyXbJbmLhvQSucpcH7ib6SX8ydaTBu4x6SX8yj/wCcNP3FF6R3wT5w0/cUXpHfBC5/UqYFoVQULnPpKdsT3CzjdziW813E2C8eZGOxUmGzmQjWlifFE3le941dg6L3UY1Pyg6ot/R0sLHchLnPA8lgo90h0nqq+XhKqUyO/dG5rBzNbyIJ6yR7UR+Gn99a7PztfF4wPdXA6H5uzYbStp2U0cjWve7Wc4g9mb2sAvPpvmlLikDYnwMiDZNe7XEkm1rbQg4ZFmyWRFkclO1EXhZvfXjzw/Y6fxyNR1ohm9Nh1K2nZTRyNY57tZziCdY33WXy0xzXlxKKON9OyIRytkBa4kkjk2hF7WLpPo2eDZ7oVes8+2zvF4fYVt4vlA1DWgdRxdi0Dju5BbmXCaZ6VPxOqNQ+NsTixjdVpJFm8t/KiNCvRh/0sfhGe8F519IJdRzXb9VwPmN0FxKX6Nn9jPdCrvnj23f4vB7i3MXygahrQOo4uxaBx3cgtzLg9MtKX4lVGofG2JxYxuq0kizBbeg0SIiAsrCIMrCIgIiICIiAiIgIiIMrCIgIiICIiAiIgIiIC7TKPCKeqxNkdVGJYjFM5zXbrtZcFcWu/wAjx+t2eL1H4aLDGbejlPTVEUtEwNpKmO8erxQ9hLXNHq860+XmAMra+Jkv0DNaSoJ4oiYNY379reVdbVsFdhFZFvmwuukkj5xBI8ggeUeparRtvUWD1NTukrZGUsB5dS+tKe9awUdKi/j65zYLSUtXCKKJkUUlO19mXs6/KuEgoZZPo43vtv1WucB5lKWZeFdVYjhsA2cNTUzO8DYFefTfT2fD6k0WGatJBSarDqNbryvAGs55I27UhmYRe+MtNnAgjeCCCPIu+060cgiocMdTQAS1ED3S6gJdI4EbSPKthpGWYtgv+oPjZHW0s4indGA0TMI4zhz7R61uNLdL30GFYaKdrRUyUztWUtDnRRgjWDL7iTbb0IlIcnpnxmz2OYeZwIPrW8graMYa+N1K41ZmBZP+62O3Euu3wHFH49QVcFaGyVNJBw1NNqgSbDYsJG8LxULB/tac2F+r2i9tvF50Ka7SfBaeLBcOmjia2aczcK8cZ+qRa64uClfIbRsc88zQXH1KRNLWF2AYSBvL5wPK4BdXimA4nh1NBT4LSm7oWvqqlgYZJJHbdUE7gEWrQdNA5hs9rmkcjgQfMVmClfIbRsc88zQXH1KZcR0fr6/Cqh2LUvB1dG0Pp5yGNfKwcZjtXevxohTTuwVn+hvibXcI/q2+p1QR+6Gl3JZDFDs9M9htIxzDzOBB9a+SkjSzH67qN1PjNC504feCoc0Nc0cxcBYqN0SYoREVZFmyBZugxZLLN0ugxZLLN0ugxZLLN0ugxZLLN0ugxZLLN0ugxZLLN0ugxZLLN0ugxZLLN0ugxZLLN0ugxZLLN0ugxZd7kk8DF2EkAcBUbzb+GuDustkI3EjvXBQSBoLirY8YnilcBBWuqYJCeKNcu1XeQ+1fjM1zKeSmw+F4fFQs7Jw/emkddxPkDVwQf0m/Pyo59zckk852lSmstUlXMrF+psRw6dpDuApqZ+wg8WxIXy000DmxKoNbhZZVQVVnOAewPikI7Jr2k7Nqi90hO8k81ySv0ydzeK5ze8SPYlGVpL0kdHhWDf6eZWS1lTOJagRkObC0Dikjl2D1rbaVaKnEcMw0U0kZqoqV1oS5rXSRki5bflBts6VDjn3O037+9foTOFrOds3bTs7yUWlHCMOOA0FXJVuY2srIeBgga5rntaTcvdbcvHQSD/a04uNY17dlxfi8yjl8pceyJPfJPtWOENrXNubbbzIWkbSyYDAcJsRrNfObXFx2QO5b3SFlVjMFPVYVUu4VkDI6qmbNwb2PZs1g24uFDhkNrXJA3DbYd5ZZKW8Vxb3iR7EoySPi2j0tFh8j8TrphVyWbT0zJy82O8yC52LzYJoZ1TQxz4TUO6uY5wqojII3gfulm0XC4F8pdxiSekk+1GSlvFJHeJHsSjJNsNdVUuFVTMflZIZIy2iikcySYSFjgHbNwvq7ehQeV+3yl3GcXd8kr8FVJm2EREQREQEREBERAREQEREBERAREQEREBERAREQEREBERAREQEREBERAREQEREBERAREQEREBERAREQEREBERAREQER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12314" name="AutoShape 40" descr="data:image/jpeg;base64,/9j/4AAQSkZJRgABAQAAAQABAAD/2wCEAAkGBhAPERQPDxIQEBIQDxAVERQSFBUQEA8VFBEVFBoSEhIXHCYeGBovGRMSIC8gIycpLCwsFR4xNTwqNSYrLSwBCQoKDgwOGg8PGjUkHx8qLTIqLDUsLiksLDUpNSwsKjUpLCw1Mi0zLio0KSksNCkuKSkpKSksLCksNSksKSw1Lv/AABEIAK4BIQMBIgACEQEDEQH/xAAcAAEAAgMBAQEAAAAAAAAAAAAABgcDBAUCAQj/xABTEAABAwICBwMECwoKCwAAAAABAAIDBBESIQUGBxMxQXFRYZEUIoHRCBYyNVJUcnSTscEVFxgjQoKUobPSQ2Jzg5KisrTw8SQlVWNko8LD0+Hj/8QAGgEBAAIDAQAAAAAAAAAAAAAAAAQFAQIDBv/EACURAQACAgEDBAIDAAAAAAAAAAABAgMRBBMhMRIyQVEicQUUYf/aAAwDAQACEQMRAD8AvFERAREQEREBERAREQEREBERAREQEREBERAREQEREBERAREQEREBERAREQEREBERAREQEREBERAREQEREBERAREQEREBERARFhrKpsTHSO4NF+vcFiZiI3IzXXy6gGk9YJpSfPLG8msJaB1IzK5bNOTxHEyV4tyJLmnq05Ktj+RpNtRHZHtyK1Wmvq42rWnxWRl1g2RhtI0cM+Dh3H7CuyFY1tFo3DtW0WjcCIi2bCIiAiIgIiICIiAiIgIiICIiAiIgIiICIiAiIgIiIMVRUNjaXvNmtFyVFK7W2Vx/FAMbyuMTj15BbmuNQQI4xwcXOPosB9ZUTc5UXO5d4ydOk604ZLzHaHXi1tqWnMteOwtA/W1SjQ+mo6lpLfNc33TTxb39471XbitnQmkDDOx97AuDX97XG3qPoWnF5eStoi07hyrlmJ7rMREXoEwXG1sv5ObfDZfpf12XZWGspmysdG7g9pB9YXLNT145rHzDFo3GlWTyLnTyLo6Yo308jon8RwPJwPBw7lxKiRUGPHMTqVHnvrskuzqrIrCzlJC+/VpBB+vxVnqrdmcBfWOfyjgd4uc0D6irSV5xvYsODvpd/sREUhNEREBERAREQEREBERAREQEREBERAREQEREBERAREQRnXSPKN/e5viAfsKiTyp9rLS7ynfbiyzx+bx/VdV85y87/IY9Zt/aJm7S8PcsL32z7F7e5YHuUasIdpW/BJia1w/KaD4i6yLlas1O8pYXdkYaerPN+xdVeppO6xK1rO4iRCiLZs4WtegBVwnCBvYwTGe3tYe4/XZU/M43sciOPcr9VQ6z6GLtJPp4hnNIwt7BvGgk9AcR9Ch8jHHuhV87DvV4/SV7MdG7unfORnO/L5DLtH9YvUzWCho2wxsiYLNjY1regFlnUmlfTWIWGKnTpFfoREW7oIiICIiAiIgIiICIiAiIgIiICIiAiIgIiICIiAiIg+ObfI81WOmKIwTPj5A+b3tOYP2ehWeoxrtorHGJ2jzovdd7Dz9Bz9JUHm4epTceYcM9d139IM8rA9y9vcsD3KnrCpvKe7PK3FFJFzjkxD5Lx62u8VLlVepmlNzVtBNmzDdnqc2n+kAPSrTBV7xrbxxH0s+Jk9eP9PqIikpQo/QaGxV09a8cAyKG/YGDE/xu0dD2qQL4sTG2tqxbW/h9REWWwiIgIiICIiAiIgIiICIiAiIgIiICIiAiIgIiICIiAiIgLzIwEWIuCCCDwIPJekQVXrLoc0sxZngdcxn+L8HqOHh2riPcrc09oVtXEY3ZO4sdzY7t6ciqk0hSvhe6KQYXMNiPtHaO9VGbB07bjxKl5eKcc7jxLXc8jMZW4W4g9oVt6q6eFZA11/xjLNlHY74XQ8f8lT7ytnRGmpaSQSwmx4OBza8fBcP8WW+HJ6J/xx4ufpW3PiV5L4SoZSbT6Yt/Gxyxu5hoEjfQ64/WAsPtpk0pKKSla+GJ2c8psJBHzDbZNJ4XvfPkp/Vr8SuP7OOfbO5TaGdr2hzCHNPAg3BztkVkWOCFrGtYwBrWtDWgcAALABZF1SBERAREQEREBERAREQEREBERAREQEREBERAREQEREBERAREQEREHxcPWfVdlazkyVo8x/8A0u7W/Uu6ixasWjUtb0i8emyi9KaNlpnmOZhY7l2OHa08CFoq+K/RsVQ3dzMbI3scL27weR7wo5LszonG4MzB8EPBHi4E/rUK3Gnf4qnJwLRP4T2VjRUUk72xRNL3uNgB9ZPId6uDVbVxlDFgFnSPsZX/AAj2D+KOA/8Aa2tEav09IMMEYbf3TvdPd8pxz9C6Fl3xYfR3nyl8bixi/KfL6iIu6aIiICIiAiIgIiICIiAiIgIiICIiAiIgIi16vSEMNt9JHFivbG9rMVuzEc0GwiwUtdFMCYpI5ADYljmvANr2JaVnQEWKpqmRNxyPZG0Wu57gxovkMzksNPpanluI5oZMIu7BI1+Edpscgg20WlT6ZppHBkc8D3Hg1kjHONhfIA34L1VaWgiOGWaGN1r2fI1ht22J4ZFBtoud7YqP4zTfTR+te49O0rjZtRTuJ4ASsJPoBQbyIvjnAC5yA49yD6i551gpBkamnH87H6189sVH8Zpvpo/3kHRRYKWtjmGKKRkgBsSxweAeNiQeOY8V9qayOIYpHsjHa9wYPElBmRc/2w0fxmm+mj9a2qerjlGKN7HjtY4OHiEGZEWCprY4heWRkYPN7gweJKDOi53tio/jNN9NH61kp9M00jgyOeB7jezWyMc42F8gDc5BBuovL3gC5IAHEnIDqVonWCkHGppvpY/Wg6CLVptKwSm0U0Uh7GPa8+AK2roCLy94AuSABxJyA6laJ1gpBkamnH87H60HQRalNpWCU4YpoZD2Mka8+AK20BERAREQEREBERAUL2tat+W6OkLW4pKb8fHlcnADjaOrC70gKaL44XFjn9qCg9hesAgrH0jjZlWzzezexguFurMY/NCv1fl/WvRUmh9JubF5u5mZNTHlgLsbB0BBYfklfozResENRSMrmua2F8IkLiRaMBt3Bx5EWIPRGVXbfdYL7jR7D/v5h4tjaf8AmH0NW9si1c3Gi6iscAH1ccuHLMRRsc1vi7GellWdbNLpvShLbh1ZUhrL/wAHEMhf5MbbnoV+kKijZBRuhjGFkVK5jB2NbEQB4BB+fNjjR91qXIe5n/u0i6+3lo+6UfzKL9rMuTsc99qX5M/92kXX28e+UfzKL9rMg2dXthwrKWCq8rEe/hZJh3GLBiF7YsYv4L1pjYDPFE6SnqI6h7Wk7t0RiL7C9muxOF+y6tLZ5710XzOD+wF2q2sjhjdLK4MjjaXPc7INAzJJQURsh15ngq46GV75KeoOBjXkuMEhBLSwnMNJGEt4Zg8s/O2XW+aesfQse5tPTYWuY02E0haHFz/hWuGgHLInmo3qOwy6VpMAOdax9uxoeZD4NB8F62kxFulawOFv9ILvQ5jXA+BCCZ0ewPExplromPLQXNbEHtaTyDi8X62CzfeAZ/tBn0A/8q14dgMr2te2tp3Ne0OaRC4hwIuCDj4WXv8AB7n+OQfQu/eQSSOj9q+iah0cral757xHBgbvJGsiAIDjcDAXHPO1lWeq2q9XrDUyOmnJ3Ya6aaW8pbiJDWMZcDOzshYADopprrqlJo7V4Upe2YxVrZHPa0sFpJHfkknm9oWH2PlWwPrIiQHubA9o5ua0yNJHQub/AEgg2vweYfjkn0LP3lBtZdXqzV2rYYZyC9pfDNFePGGmxZJHcg2uLtNwQR0X6WuqT9kDVMM1JECC9kUznjm0PcwNv1wO8EEqq9phGhG6Ta1u/ktE1vFgnxFhNvgjC59uywVWar6qVmsNRJJJOfMwmaaa8hBdfCxjMuw5CwAHQLqVlG/2rwOsbfdJ7/zS6WMO6YsvSpB7H2rYBVwlw3hdC8N5uaGuaXAc7G1+o7UHj8Hj/jh+j/8A0XY1S2NjRtXHWmrEm5El27nBfFE5nusZtbFfhyVmrDVsLmPaOLmOA6lpCMPzfrDrJWaermwMcd3LNgpocRbExt8nvA4mwxFxuezgAprB7HmPCN5WOxWzwQtDfRd11XuziobBpSjdKQwNnwuLsg0ujdGL34ec4L9RAoy/P2u+yGTRcHlkE++ZG5uPzN1LHicGh7XNJuMRA5EXuplsZ14mrGS0lU8ySU7Wvjkdm98ROEh55kG2ZzId3LvbXatkeiakOIBkEbGA8XOMrTYduQcegKrbYXETU1b7ea2hcCeQLpGkD+o7wQcHWzWyr01V7pheY3zbulgabMsXYWlw4Fx4lx4X5AKXUfsepC0GWsjY+2bWQl7W9wcXi/WwUJ2Y++tF/Lf9p6/UIQfnPXTZPUaKj8qZK2eJrmhzmNMUkJJsHEXOV7C4ORIU72L67zVjZKOqeZZIGNfFI7N7oycJa88yCW5nMh2fBSbamP8AVFZ/Ij+21VfsE98JfmUn7aJBfaIiMCIiAiIgIiICIiCD7TNnX3WYySFzI6mEENL74JGOzLHkZjPMGx4ntVZfeT0uAWjyfCTw35wnvIwr9CogrfZlssdo2R1VVvjfOWFkbY7uZCHe6diIF3G1uGQvxup/pCEvikY3i+N7RfIXc0gfWtlEFM7PNlmkaCvgqqgQCOJsodglxO86FzBYYRfNwW/tS2cV2kqxlRSiEsbTRxnHJgdibJI45WOVnhWuiCh4dl+sTGhjKjA1oAa1tZK1rQOQaBYBeJ9kenZ7Nnnje2/8LVSytHfhLSr7RBAtn2yuLRbvKJXiepLS0OAwxwg8RGDmSebjyyyzvj2j7LG6TcKmne2GpDQ12MHdzNHDERm1w+EAcsrcLWCiChoNlmsETQyKcMY3g1lZKxg6NAsFk+9trJ8ad+mzK9UQQjUfVKpZQz0elj5Rv5X3DpXT3jdExtsbsx5zXHLhxUI0psNrYJd5o6paQDdmN74J4+7GwEHr5vRXciCkvaNrTa3lr7fPZPUmidhlXNLvdI1LQ0uu/dudNPJ3GR4Ab185XaiDmTau0z6XyExN8n3Qj3YyAYBlY8QRYG/G4uqh0psMrYZd5o+oY9oN2F7nQTs7sTAQeot0V4ogor72usnxp36bMu7qRqRpumrop6ycvgZvd43yqSW+KJ7W+Y7I+cWq2EQVXrxsVFXK+poZGQvlJdJFIDunOPFzHNuWXOZFiLnkuHBs/wBZogGR1jmtGQArJbAdwIV4IgouTZBpqseDW1UZA/KlnlqHNB44W2+0Kz9UtSYdF0zoICXvkBMsrsnSuwkDIe5aOQ5XPEklSVEFI6lbJdJUddTVMwp93DJifhlxOtu3NyGHPMhXciIOFrxoeWsoKimhw7yaPCzEcLb4mnM8uChGyvZ1XaNq5J6oQhj6ZzBgkxnEZI3Ziwys0q1EQEREBERAREQEREBERAREQEREBERAREQEREBERAREQEREBERAREQEREBERAREQEREBERAREQERE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12315" name="AutoShape 42" descr="data:image/jpeg;base64,/9j/4AAQSkZJRgABAQAAAQABAAD/2wCEAAkGBhQSDxQUEBAUFREVGRYSFxAYFhQTFBcYHxUVFRMYExgYGyYfFx0lHRQWITIgJykpLDAtFx4xNTAqNScrLjUBCQoKDgwOGQ8PFikfHCE1NTU1KTI1KTQ1LCwtKS8yNSk0NSw1KSwpNC00NCw1LCksKyk1KSopKSwpKSksLCwrLP/AABEIAHgAqAMBIgACEQEDEQH/xAAcAAEAAwEBAQEBAAAAAAAAAAAABQYHBAMBCAL/xABFEAACAQMBBAcDBwkGBwAAAAABAgMABBESBQYhMQcTIkFRYXEUMpEII1SBkqHTFRhCUmJysbLBFjNVc9HwJDQ1Q1OCs//EABoBAQACAwEAAAAAAAAAAAAAAAAEBQECBgP/xAAjEQEAAgEEAgEFAAAAAAAAAAAAAQIDBBESMSFRQQUTIjJh/9oADAMBAAIRAxEAPwDcKUpQKUpQKUpQKV5XNwERmbkozVIvdtyyNkuVHcqkqB8OdQ9Tq6aeI38zPw0teKr5SqDZbwyxMDrLL3oxJyPIniDV5trgSIrr7rAEVnTaumojx4n0UvFunrSlKlt1V25vK4cpCdIU4LcyT34zyFRNtvhNG+XbWnepAzj9kjka5dsxGOV1bmCfgeIPwqEuJa5qc+acszNp76V+XNas9thtrgOiupyrAMD5GvSoLclybCLP7Y+rW2Kna6KluVYlOpblWJ9lKUrdsUpSgUpSgUpSgUpSgUpSgjt4R/w0noP5lqiOa0i5h1oynkwK/EYrNZwVJB5glT6jgaoPqtJ51sj5vbxZqu+5s2q1x+qzD+B/qaojtVr3CuciVM8irfxB/gK8/p08c0f144bfmttKUro05A717C66PWg+dQcP2hzK+vhWXTPk/wBK2+s+t93w+2JAB81GwmPhxAZR9o/AGq/U6eLWi0dyg6rFymNvlc9h2PU20UfeqgH15t95Nd1KVPiNo2TYjaNilKVlkpSlApSlApSlApSlApSlAqj74WGibWB2ZOP/ALDn8efxq8VxbY2aJ4WQ8+anwbuP+/Go2qw/exzX5eeSvKuzMHapXdC+6u7UE8JAYz6niv3jH11E3EZVirDDAlSPA99c5mKkFTgggg+Y5VQYpnHeJ9Kzlwtv6bLSuHYu0xcQJIvMjDDwYe8K7q6eJiY3hbRMTG8Fc1rYqjyOPekbUx9AFUfUAPvrppWWSlKUClKUClKUClKUClKUClKUClKUClKUFV3y3dMg66JcyAdtR+kPEeY/hWeSvW21Ut5dxhKTJbkJIeJQ8EbzH6p+6q/UaXlPOvaDqdPNvyr2p2wd4pLVyU7SH3ozyPmPA+dWpukgMAsVs5lbChSy4yeA5cT91VV90rsNp9mfPjwK/HOKum6e5vs562bDTdwHFU8fVvOtMEZv1jxDw0/39+MeITuyrRkTMp1TP2pG7s+A8gOA9K7aUqyjwtIjYpSlZZKUpQKUpQKUpQKUpQKUpQKUpQKUpQKUpQKUpQKUpQKUpQKUpQKUpQKUpQUe86WraLaYsJoZ0lMixCUiPqstjQ2dedJ1Djjvq8ViHyid2SDBfxDBHzEhHMc2hb+YZ/drTtxN5RfbNguCRqZcSd2JF7MnpxBPoaCO356UrbZckcc6SyPIpfTGEOlc6QW1MOZzj901z709LlvYNAtxb3GqeJZwoEeVDEjS+XHaGOOM1lezk/Lm9BcjVbI+vxHUxYCA+TkD7Zrp+UX/ANStv8gf/aSg1XfrpNt9lPEtxFM5lDMDGEIGkgHOph41V/zjrH6NdfCH8Sq78pP/AJiz/cl/nStp2XYR9RF82nuJ+iv6o8qCr7qdMdhfyrCjPFM3BY5VC6j4KykqT5Z41Kb5dIVpsxVN07F3yUhQapGA5nGQAO7JIrFunbZcVrtSBrVFid41lYRgINYkYK4C8icDiPDxrj6TbmV95FxEJnBswluwyrkxxP1ZHgzuwI/aNBoX5x1j9GuvhD+JVg3K6Wrbadw0EEMyOqGUmQRhcBlU+65Oe0Kqa71bcAwN37fHh1bfiV2jb+0n2btJrzZ0dnotnMciKVYkhg3HUeQ40Elt3p22dbStGplnZTpLRKpTI54Z2UN6jIrgh+UXYFgGgulB/SKxED1AkzUN8m/Z0ZS7mKKZldEWQgFlUqxIU92e/wAcVp+/OzIp9m3KzorKIpHGoA6WCMVZSeRB76Dt2LvDBd24uLaVXhOe3yxj3g4PFSO8GqNtfp92dDIUQTT44F41XR9Rdl1eo4Vk+5G0ZE2HtlUYhdFseHi8vVyfFeFaH8nnYkB2fLO0SNOZmjLsqswUIhCgnkO0fWg9/wA46x+jXXwh/Eq4bz9JFnYRRvcyMGlUOkKjVKVIzkjOAO7JNWD2CP8A8SfZX/Svz7vJAtxvkIrga4uuhj6tuK6REhC48Ce7zNBcz8o2x+jXXwh/Eq07n9KNltJ+rgdlmxq6mQaHI79OCQ2PI1a44gqhVACgYCgYAHgAOAFfnbfC1S13th9lUR5ltWKoAAC5USYA4DIJyPM0Gyb4dJFns3C3MhMrDUIUGuTHiRkBR6kVT/zjrH6NdfCH8SqReWKXm+LRXI1xm4KlDyKpH2VPl2Bw9a/QY2NBo0C3i6vGnR1aaceGnGMeVBA7n9JdltIlbaRhKBqMEg0PjvK8SGHoTSsYuLJLLfBI7UCOMXEQCDgAJFXWo8u23DzpQb7vPu+l9Zy20vBZV06sZKtzRgPEEA/VWLWvRDtu3jlgtr2NbeTOpVldFcEYJIK5BI4Gt9pQUPop6NvyVDIZXV7mUjWy50qo91FJAJ4kknA7vCoTpc6MrvaV5DLbGLQkQjOtipz1jtwwD3MK1elBl3TF0cXW05bdrUx4jWRW1sV4llIxwOeVRMe6u86qFXaMQAAAGpOAAwP+1Wz1FXG8ca3Ps4SWSQBC5SMskYckIZW5LnBPoM0GX7D6FLqe9F1tq7WYghjGpZy+PdVmIAVfID4VNdJ3RO9/Ol3ZTLFdoFB1alVtJyjBlBKOOWceHLFX19uW4XU1zCF0h9RkQLpJIVs5xgkEA8uFeh2tCDGDPHmX+7GtMyf5fHt8+7NBkn9md5/8Ri+0n4VWDc3dza3Wyrtm5jntJIXiMQKnLMVHHCL+jqHPvq6nbsPWBFkVzlwxV0YR6F1P1nayvMfEZxX1tvW4jWQ3MIiY6Vk62PQx8FbOCfKgySLoh2ns64d9j36CN+GmTstjOVDgqytj9bgfIV67T3M3iu4zDc38AhcaXAIXI7wdEeSPLvrW5Nqwq/VtNGJNJk6sugfQOJbTnOnz5V8O14eoacTIYFVnMysGQKudR1LkHGDQVXdPost7PZ0to5MvtAInkxp1cMAIOOkL3d+eNUa36JNr7PkkGytooIXOcMSjcOWtSrLnuyPu5Vpyb8W/zZlEkAlYojTp1CtiMyasuRhcADj3kCpaTasKyLG00YlbisRdA7DuKqTk8u6gyT+zW9H+IxfaT8KpXf3oge9kju7a4EN+qxh2OQjuoGHDKMowxzwc4HLFaGm3Lco7rcQlIzh3EiFUPg5zhT619XbMB6vFxEet4R/OJ85xwer49v6s0GXLsTegLp9utz3ajoz656qvbcrodmjvvb9q3InuQ3WKi5Ya8cGdmAzjuUDAwOPDFavSgyaz6MLtd5DtAmL2brXl9868FCo7OOeT41rNKUGSba6L7uXeJb9TF7OJYZMFyH0oEDcNPPsnvpWt0oFKUoFKUoFVJt15htGa6VYXD6WjZpZ42QrDoRCiAoy6snJ44Y8KUoIIbmXNu8KRpDMWuTdtIweOMabdwEk0q2lFlkJRRnhzxxNdNn0byRzQlnSSJUtw3aeIq0cjzHQoRsqXbIGpfA5r5Sg+3PRzM9skfWxhlt5ImI1BXlkuIppyeznSwjK559o8K/s9H0hR/wC6Vmhu10l3lUTzdWgkBMa8BHGBwUcSfGlKD0n3FmMF3Apg0zsjpMS/WEL1AEMnYOE0RFcgn3vd5iu5dzW/Jk9sCsc05eRjraVNZK8yVU4IRQcKOZxSlB/O1t3Lm6AM3s6utvdQqil5EEkojVHyyA4Cq2eHf31Hy7hThz1bQaA3XJIS/W6lsvZYEYacBUY6sg/VSlBybU3TktTHJHGJhGbRUgWORgwggmX5zQp0kvLqBwR2RnFfdl9HMubZptBQQ24ljMjI8ciSvcSadKMGzI+feX3e+lKDSKUpQKUpQKUp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12316" name="AutoShape 44" descr="data:image/jpeg;base64,/9j/4AAQSkZJRgABAQAAAQABAAD/2wCEAAkGBhQSDxQUEBAUFREVGRYSFxAYFhQTFBcYHxUVFRMYExgYGyYfFx0lHRQWITIgJykpLDAtFx4xNTAqNScrLjUBCQoKDgwOGQ8PFikfHCE1NTU1KTI1KTQ1LCwtKS8yNSk0NSw1KSwpNC00NCw1LCksKyk1KSopKSwpKSksLCwrLP/AABEIAHgAqAMBIgACEQEDEQH/xAAcAAEAAwEBAQEBAAAAAAAAAAAABQYHBAMBCAL/xABFEAACAQMBBAcDBwkGBwAAAAABAgMABBESBQYhMQcTIkFRYXEUMpEII1SBkqHTFRhCUmJysbLBFjNVc9HwJDQ1Q1OCs//EABoBAQACAwEAAAAAAAAAAAAAAAAEBQECBgP/xAAjEQEAAgEEAgEFAAAAAAAAAAAAAQIDBBESMSFRQQUTIjJh/9oADAMBAAIRAxEAPwDcKUpQKUpQKUpQKV5XNwERmbkozVIvdtyyNkuVHcqkqB8OdQ9Tq6aeI38zPw0teKr5SqDZbwyxMDrLL3oxJyPIniDV5trgSIrr7rAEVnTaumojx4n0UvFunrSlKlt1V25vK4cpCdIU4LcyT34zyFRNtvhNG+XbWnepAzj9kjka5dsxGOV1bmCfgeIPwqEuJa5qc+acszNp76V+XNas9thtrgOiupyrAMD5GvSoLclybCLP7Y+rW2Kna6KluVYlOpblWJ9lKUrdsUpSgUpSgUpSgUpSgUpSgjt4R/w0noP5lqiOa0i5h1oynkwK/EYrNZwVJB5glT6jgaoPqtJ51sj5vbxZqu+5s2q1x+qzD+B/qaojtVr3CuciVM8irfxB/gK8/p08c0f144bfmttKUro05A717C66PWg+dQcP2hzK+vhWXTPk/wBK2+s+t93w+2JAB81GwmPhxAZR9o/AGq/U6eLWi0dyg6rFymNvlc9h2PU20UfeqgH15t95Nd1KVPiNo2TYjaNilKVlkpSlApSlApSlApSlApSlAqj74WGibWB2ZOP/ALDn8efxq8VxbY2aJ4WQ8+anwbuP+/Go2qw/exzX5eeSvKuzMHapXdC+6u7UE8JAYz6niv3jH11E3EZVirDDAlSPA99c5mKkFTgggg+Y5VQYpnHeJ9Kzlwtv6bLSuHYu0xcQJIvMjDDwYe8K7q6eJiY3hbRMTG8Fc1rYqjyOPekbUx9AFUfUAPvrppWWSlKUClKUClKUClKUClKUClKUClKUClKUFV3y3dMg66JcyAdtR+kPEeY/hWeSvW21Ut5dxhKTJbkJIeJQ8EbzH6p+6q/UaXlPOvaDqdPNvyr2p2wd4pLVyU7SH3ozyPmPA+dWpukgMAsVs5lbChSy4yeA5cT91VV90rsNp9mfPjwK/HOKum6e5vs562bDTdwHFU8fVvOtMEZv1jxDw0/39+MeITuyrRkTMp1TP2pG7s+A8gOA9K7aUqyjwtIjYpSlZZKUpQKUpQKUpQKUpQKUpQKUpQKUpQKUpQKUpQKUpQKUpQKUpQKUpQKUpQUe86WraLaYsJoZ0lMixCUiPqstjQ2dedJ1Djjvq8ViHyid2SDBfxDBHzEhHMc2hb+YZ/drTtxN5RfbNguCRqZcSd2JF7MnpxBPoaCO356UrbZckcc6SyPIpfTGEOlc6QW1MOZzj901z709LlvYNAtxb3GqeJZwoEeVDEjS+XHaGOOM1lezk/Lm9BcjVbI+vxHUxYCA+TkD7Zrp+UX/ANStv8gf/aSg1XfrpNt9lPEtxFM5lDMDGEIGkgHOph41V/zjrH6NdfCH8Sq78pP/AJiz/cl/nStp2XYR9RF82nuJ+iv6o8qCr7qdMdhfyrCjPFM3BY5VC6j4KykqT5Z41Kb5dIVpsxVN07F3yUhQapGA5nGQAO7JIrFunbZcVrtSBrVFid41lYRgINYkYK4C8icDiPDxrj6TbmV95FxEJnBswluwyrkxxP1ZHgzuwI/aNBoX5x1j9GuvhD+JVg3K6Wrbadw0EEMyOqGUmQRhcBlU+65Oe0Kqa71bcAwN37fHh1bfiV2jb+0n2btJrzZ0dnotnMciKVYkhg3HUeQ40Elt3p22dbStGplnZTpLRKpTI54Z2UN6jIrgh+UXYFgGgulB/SKxED1AkzUN8m/Z0ZS7mKKZldEWQgFlUqxIU92e/wAcVp+/OzIp9m3KzorKIpHGoA6WCMVZSeRB76Dt2LvDBd24uLaVXhOe3yxj3g4PFSO8GqNtfp92dDIUQTT44F41XR9Rdl1eo4Vk+5G0ZE2HtlUYhdFseHi8vVyfFeFaH8nnYkB2fLO0SNOZmjLsqswUIhCgnkO0fWg9/wA46x+jXXwh/Eq4bz9JFnYRRvcyMGlUOkKjVKVIzkjOAO7JNWD2CP8A8SfZX/Svz7vJAtxvkIrga4uuhj6tuK6REhC48Ce7zNBcz8o2x+jXXwh/Eq07n9KNltJ+rgdlmxq6mQaHI79OCQ2PI1a44gqhVACgYCgYAHgAOAFfnbfC1S13th9lUR5ltWKoAAC5USYA4DIJyPM0Gyb4dJFns3C3MhMrDUIUGuTHiRkBR6kVT/zjrH6NdfCH8SqReWKXm+LRXI1xm4KlDyKpH2VPl2Bw9a/QY2NBo0C3i6vGnR1aaceGnGMeVBA7n9JdltIlbaRhKBqMEg0PjvK8SGHoTSsYuLJLLfBI7UCOMXEQCDgAJFXWo8u23DzpQb7vPu+l9Zy20vBZV06sZKtzRgPEEA/VWLWvRDtu3jlgtr2NbeTOpVldFcEYJIK5BI4Gt9pQUPop6NvyVDIZXV7mUjWy50qo91FJAJ4kknA7vCoTpc6MrvaV5DLbGLQkQjOtipz1jtwwD3MK1elBl3TF0cXW05bdrUx4jWRW1sV4llIxwOeVRMe6u86qFXaMQAAAGpOAAwP+1Wz1FXG8ca3Ps4SWSQBC5SMskYckIZW5LnBPoM0GX7D6FLqe9F1tq7WYghjGpZy+PdVmIAVfID4VNdJ3RO9/Ol3ZTLFdoFB1alVtJyjBlBKOOWceHLFX19uW4XU1zCF0h9RkQLpJIVs5xgkEA8uFeh2tCDGDPHmX+7GtMyf5fHt8+7NBkn9md5/8Ri+0n4VWDc3dza3Wyrtm5jntJIXiMQKnLMVHHCL+jqHPvq6nbsPWBFkVzlwxV0YR6F1P1nayvMfEZxX1tvW4jWQ3MIiY6Vk62PQx8FbOCfKgySLoh2ns64d9j36CN+GmTstjOVDgqytj9bgfIV67T3M3iu4zDc38AhcaXAIXI7wdEeSPLvrW5Nqwq/VtNGJNJk6sugfQOJbTnOnz5V8O14eoacTIYFVnMysGQKudR1LkHGDQVXdPost7PZ0to5MvtAInkxp1cMAIOOkL3d+eNUa36JNr7PkkGytooIXOcMSjcOWtSrLnuyPu5Vpyb8W/zZlEkAlYojTp1CtiMyasuRhcADj3kCpaTasKyLG00YlbisRdA7DuKqTk8u6gyT+zW9H+IxfaT8KpXf3oge9kju7a4EN+qxh2OQjuoGHDKMowxzwc4HLFaGm3Lco7rcQlIzh3EiFUPg5zhT619XbMB6vFxEet4R/OJ85xwer49v6s0GXLsTegLp9utz3ajoz656qvbcrodmjvvb9q3InuQ3WKi5Ya8cGdmAzjuUDAwOPDFavSgyaz6MLtd5DtAmL2brXl9868FCo7OOeT41rNKUGSba6L7uXeJb9TF7OJYZMFyH0oEDcNPPsnvpWt0oFKUoFKUoFVJt15htGa6VYXD6WjZpZ42QrDoRCiAoy6snJ44Y8KUoIIbmXNu8KRpDMWuTdtIweOMabdwEk0q2lFlkJRRnhzxxNdNn0byRzQlnSSJUtw3aeIq0cjzHQoRsqXbIGpfA5r5Sg+3PRzM9skfWxhlt5ImI1BXlkuIppyeznSwjK559o8K/s9H0hR/wC6Vmhu10l3lUTzdWgkBMa8BHGBwUcSfGlKD0n3FmMF3Apg0zsjpMS/WEL1AEMnYOE0RFcgn3vd5iu5dzW/Jk9sCsc05eRjraVNZK8yVU4IRQcKOZxSlB/O1t3Lm6AM3s6utvdQqil5EEkojVHyyA4Cq2eHf31Hy7hThz1bQaA3XJIS/W6lsvZYEYacBUY6sg/VSlBybU3TktTHJHGJhGbRUgWORgwggmX5zQp0kvLqBwR2RnFfdl9HMubZptBQQ24ljMjI8ciSvcSadKMGzI+feX3e+lKDSKUpQKUpQKUp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12317" name="AutoShape 46" descr="data:image/jpeg;base64,/9j/4AAQSkZJRgABAQAAAQABAAD/2wCEAAkGBhAPERQPDxIQEBIQDxAVERQSFBUQEA8VFBEVFBoSEhIXHCYeGBovGRMSIC8gIycpLCwsFR4xNTwqNSYrLSwBCQoKDgwOGg8PGjUkHx8qLTIqLDUsLiksLDUpNSwsKjUpLCw1Mi0zLio0KSksNCkuKSkpKSksLCksNSksKSw1Lv/AABEIAK4BIQMBIgACEQEDEQH/xAAcAAEAAgMBAQEAAAAAAAAAAAAABgcDBAUCAQj/xABTEAABAwICBwMECwoKCwAAAAABAAIDBBESIQUGBxMxQXFRYZEUIoHRCBYyNVJUcnSTscEVFxgjQoKUobPSQ2Jzg5KisrTw8SQlVWNko8LD0+Hj/8QAGgEBAAIDAQAAAAAAAAAAAAAAAAQFAQIDBv/EACURAQACAgEDBAIDAAAAAAAAAAABAgMRBBMhMRIyQVEicQUUYf/aAAwDAQACEQMRAD8AvFERAREQEREBERAREQEREBERAREQEREBERAREQEREBERAREQEREBERAREQEREBERAREQEREBERAREQEREBERAREQEREBERARFhrKpsTHSO4NF+vcFiZiI3IzXXy6gGk9YJpSfPLG8msJaB1IzK5bNOTxHEyV4tyJLmnq05Ktj+RpNtRHZHtyK1Wmvq42rWnxWRl1g2RhtI0cM+Dh3H7CuyFY1tFo3DtW0WjcCIi2bCIiAiIgIiICIiAiIgIiICIiAiIgIiICIiAiIgIiIMVRUNjaXvNmtFyVFK7W2Vx/FAMbyuMTj15BbmuNQQI4xwcXOPosB9ZUTc5UXO5d4ydOk604ZLzHaHXi1tqWnMteOwtA/W1SjQ+mo6lpLfNc33TTxb39471XbitnQmkDDOx97AuDX97XG3qPoWnF5eStoi07hyrlmJ7rMREXoEwXG1sv5ObfDZfpf12XZWGspmysdG7g9pB9YXLNT145rHzDFo3GlWTyLnTyLo6Yo308jon8RwPJwPBw7lxKiRUGPHMTqVHnvrskuzqrIrCzlJC+/VpBB+vxVnqrdmcBfWOfyjgd4uc0D6irSV5xvYsODvpd/sREUhNEREBERAREQEREBERAREQEREBERAREQEREBERAREQRnXSPKN/e5viAfsKiTyp9rLS7ynfbiyzx+bx/VdV85y87/IY9Zt/aJm7S8PcsL32z7F7e5YHuUasIdpW/BJia1w/KaD4i6yLlas1O8pYXdkYaerPN+xdVeppO6xK1rO4iRCiLZs4WtegBVwnCBvYwTGe3tYe4/XZU/M43sciOPcr9VQ6z6GLtJPp4hnNIwt7BvGgk9AcR9Ch8jHHuhV87DvV4/SV7MdG7unfORnO/L5DLtH9YvUzWCho2wxsiYLNjY1regFlnUmlfTWIWGKnTpFfoREW7oIiICIiAiIgIiICIiAiIgIiICIiAiIgIiICIiAiIg+ObfI81WOmKIwTPj5A+b3tOYP2ehWeoxrtorHGJ2jzovdd7Dz9Bz9JUHm4epTceYcM9d139IM8rA9y9vcsD3KnrCpvKe7PK3FFJFzjkxD5Lx62u8VLlVepmlNzVtBNmzDdnqc2n+kAPSrTBV7xrbxxH0s+Jk9eP9PqIikpQo/QaGxV09a8cAyKG/YGDE/xu0dD2qQL4sTG2tqxbW/h9REWWwiIgIiICIiAiIgIiICIiAiIgIiICIiAiIgIiICIiAiIgLzIwEWIuCCCDwIPJekQVXrLoc0sxZngdcxn+L8HqOHh2riPcrc09oVtXEY3ZO4sdzY7t6ciqk0hSvhe6KQYXMNiPtHaO9VGbB07bjxKl5eKcc7jxLXc8jMZW4W4g9oVt6q6eFZA11/xjLNlHY74XQ8f8lT7ytnRGmpaSQSwmx4OBza8fBcP8WW+HJ6J/xx4ufpW3PiV5L4SoZSbT6Yt/Gxyxu5hoEjfQ64/WAsPtpk0pKKSla+GJ2c8psJBHzDbZNJ4XvfPkp/Vr8SuP7OOfbO5TaGdr2hzCHNPAg3BztkVkWOCFrGtYwBrWtDWgcAALABZF1SBERAREQEREBERAREQEREBERAREQEREBERAREQEREBERAREQEREHxcPWfVdlazkyVo8x/8A0u7W/Uu6ixasWjUtb0i8emyi9KaNlpnmOZhY7l2OHa08CFoq+K/RsVQ3dzMbI3scL27weR7wo5LszonG4MzB8EPBHi4E/rUK3Gnf4qnJwLRP4T2VjRUUk72xRNL3uNgB9ZPId6uDVbVxlDFgFnSPsZX/AAj2D+KOA/8Aa2tEav09IMMEYbf3TvdPd8pxz9C6Fl3xYfR3nyl8bixi/KfL6iIu6aIiICIiAiIgIiICIiAiIgIiICIiAiIgIi16vSEMNt9JHFivbG9rMVuzEc0GwiwUtdFMCYpI5ADYljmvANr2JaVnQEWKpqmRNxyPZG0Wu57gxovkMzksNPpanluI5oZMIu7BI1+Edpscgg20WlT6ZppHBkc8D3Hg1kjHONhfIA34L1VaWgiOGWaGN1r2fI1ht22J4ZFBtoud7YqP4zTfTR+te49O0rjZtRTuJ4ASsJPoBQbyIvjnAC5yA49yD6i551gpBkamnH87H6189sVH8Zpvpo/3kHRRYKWtjmGKKRkgBsSxweAeNiQeOY8V9qayOIYpHsjHa9wYPElBmRc/2w0fxmm+mj9a2qerjlGKN7HjtY4OHiEGZEWCprY4heWRkYPN7gweJKDOi53tio/jNN9NH61kp9M00jgyOeB7jezWyMc42F8gDc5BBuovL3gC5IAHEnIDqVonWCkHGppvpY/Wg6CLVptKwSm0U0Uh7GPa8+AK2roCLy94AuSABxJyA6laJ1gpBkamnH87H60HQRalNpWCU4YpoZD2Mka8+AK20BERAREQEREBERAUL2tat+W6OkLW4pKb8fHlcnADjaOrC70gKaL44XFjn9qCg9hesAgrH0jjZlWzzezexguFurMY/NCv1fl/WvRUmh9JubF5u5mZNTHlgLsbB0BBYfklfozResENRSMrmua2F8IkLiRaMBt3Bx5EWIPRGVXbfdYL7jR7D/v5h4tjaf8AmH0NW9si1c3Gi6iscAH1ccuHLMRRsc1vi7GellWdbNLpvShLbh1ZUhrL/wAHEMhf5MbbnoV+kKijZBRuhjGFkVK5jB2NbEQB4BB+fNjjR91qXIe5n/u0i6+3lo+6UfzKL9rMuTsc99qX5M/92kXX28e+UfzKL9rMg2dXthwrKWCq8rEe/hZJh3GLBiF7YsYv4L1pjYDPFE6SnqI6h7Wk7t0RiL7C9muxOF+y6tLZ5710XzOD+wF2q2sjhjdLK4MjjaXPc7INAzJJQURsh15ngq46GV75KeoOBjXkuMEhBLSwnMNJGEt4Zg8s/O2XW+aesfQse5tPTYWuY02E0haHFz/hWuGgHLInmo3qOwy6VpMAOdax9uxoeZD4NB8F62kxFulawOFv9ILvQ5jXA+BCCZ0ewPExplromPLQXNbEHtaTyDi8X62CzfeAZ/tBn0A/8q14dgMr2te2tp3Ne0OaRC4hwIuCDj4WXv8AB7n+OQfQu/eQSSOj9q+iah0cral757xHBgbvJGsiAIDjcDAXHPO1lWeq2q9XrDUyOmnJ3Ya6aaW8pbiJDWMZcDOzshYADopprrqlJo7V4Upe2YxVrZHPa0sFpJHfkknm9oWH2PlWwPrIiQHubA9o5ua0yNJHQub/AEgg2vweYfjkn0LP3lBtZdXqzV2rYYZyC9pfDNFePGGmxZJHcg2uLtNwQR0X6WuqT9kDVMM1JECC9kUznjm0PcwNv1wO8EEqq9phGhG6Ta1u/ktE1vFgnxFhNvgjC59uywVWar6qVmsNRJJJOfMwmaaa8hBdfCxjMuw5CwAHQLqVlG/2rwOsbfdJ7/zS6WMO6YsvSpB7H2rYBVwlw3hdC8N5uaGuaXAc7G1+o7UHj8Hj/jh+j/8A0XY1S2NjRtXHWmrEm5El27nBfFE5nusZtbFfhyVmrDVsLmPaOLmOA6lpCMPzfrDrJWaermwMcd3LNgpocRbExt8nvA4mwxFxuezgAprB7HmPCN5WOxWzwQtDfRd11XuziobBpSjdKQwNnwuLsg0ujdGL34ec4L9RAoy/P2u+yGTRcHlkE++ZG5uPzN1LHicGh7XNJuMRA5EXuplsZ14mrGS0lU8ySU7Wvjkdm98ROEh55kG2ZzId3LvbXatkeiakOIBkEbGA8XOMrTYduQcegKrbYXETU1b7ea2hcCeQLpGkD+o7wQcHWzWyr01V7pheY3zbulgabMsXYWlw4Fx4lx4X5AKXUfsepC0GWsjY+2bWQl7W9wcXi/WwUJ2Y++tF/Lf9p6/UIQfnPXTZPUaKj8qZK2eJrmhzmNMUkJJsHEXOV7C4ORIU72L67zVjZKOqeZZIGNfFI7N7oycJa88yCW5nMh2fBSbamP8AVFZ/Ij+21VfsE98JfmUn7aJBfaIiMCIiAiIgIiICIiCD7TNnX3WYySFzI6mEENL74JGOzLHkZjPMGx4ntVZfeT0uAWjyfCTw35wnvIwr9CogrfZlssdo2R1VVvjfOWFkbY7uZCHe6diIF3G1uGQvxup/pCEvikY3i+N7RfIXc0gfWtlEFM7PNlmkaCvgqqgQCOJsodglxO86FzBYYRfNwW/tS2cV2kqxlRSiEsbTRxnHJgdibJI45WOVnhWuiCh4dl+sTGhjKjA1oAa1tZK1rQOQaBYBeJ9kenZ7Nnnje2/8LVSytHfhLSr7RBAtn2yuLRbvKJXiepLS0OAwxwg8RGDmSebjyyyzvj2j7LG6TcKmne2GpDQ12MHdzNHDERm1w+EAcsrcLWCiChoNlmsETQyKcMY3g1lZKxg6NAsFk+9trJ8ad+mzK9UQQjUfVKpZQz0elj5Rv5X3DpXT3jdExtsbsx5zXHLhxUI0psNrYJd5o6paQDdmN74J4+7GwEHr5vRXciCkvaNrTa3lr7fPZPUmidhlXNLvdI1LQ0uu/dudNPJ3GR4Ab185XaiDmTau0z6XyExN8n3Qj3YyAYBlY8QRYG/G4uqh0psMrYZd5o+oY9oN2F7nQTs7sTAQeot0V4ogor72usnxp36bMu7qRqRpumrop6ycvgZvd43yqSW+KJ7W+Y7I+cWq2EQVXrxsVFXK+poZGQvlJdJFIDunOPFzHNuWXOZFiLnkuHBs/wBZogGR1jmtGQArJbAdwIV4IgouTZBpqseDW1UZA/KlnlqHNB44W2+0Kz9UtSYdF0zoICXvkBMsrsnSuwkDIe5aOQ5XPEklSVEFI6lbJdJUddTVMwp93DJifhlxOtu3NyGHPMhXciIOFrxoeWsoKimhw7yaPCzEcLb4mnM8uChGyvZ1XaNq5J6oQhj6ZzBgkxnEZI3Ziwys0q1EQEREBERAREQEREBERAREQEREBERAREQEREBERAREQEREBERAREQEREBERAREQEREBERAREQERE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pic>
        <p:nvPicPr>
          <p:cNvPr id="12318" name="Picture 48" descr="http://t1.gstatic.com/images?q=tbn:ANd9GcS66h2jH_bbPArhTZYHxXAg441Lq1WYsEkhq1j7I5AD9DOwVMwz"/>
          <p:cNvPicPr>
            <a:picLocks noChangeAspect="1" noChangeArrowheads="1"/>
          </p:cNvPicPr>
          <p:nvPr/>
        </p:nvPicPr>
        <p:blipFill>
          <a:blip r:embed="rId19"/>
          <a:srcRect/>
          <a:stretch>
            <a:fillRect/>
          </a:stretch>
        </p:blipFill>
        <p:spPr bwMode="auto">
          <a:xfrm>
            <a:off x="3252788" y="3324225"/>
            <a:ext cx="736600" cy="511175"/>
          </a:xfrm>
          <a:prstGeom prst="rect">
            <a:avLst/>
          </a:prstGeom>
          <a:noFill/>
          <a:ln w="9525">
            <a:noFill/>
            <a:miter lim="800000"/>
            <a:headEnd/>
            <a:tailEnd/>
          </a:ln>
        </p:spPr>
      </p:pic>
      <p:pic>
        <p:nvPicPr>
          <p:cNvPr id="12319" name="Picture 35" descr="http://t2.gstatic.com/images?q=tbn:ANd9GcQR4cM0y5avA1ySW1fMHjn-WoBLs6Kzep9qTxWDfXyHmLQjhEnfIXRCXP7W"/>
          <p:cNvPicPr>
            <a:picLocks noChangeAspect="1" noChangeArrowheads="1"/>
          </p:cNvPicPr>
          <p:nvPr/>
        </p:nvPicPr>
        <p:blipFill>
          <a:blip r:embed="rId20"/>
          <a:srcRect/>
          <a:stretch>
            <a:fillRect/>
          </a:stretch>
        </p:blipFill>
        <p:spPr bwMode="auto">
          <a:xfrm>
            <a:off x="5497513" y="1952625"/>
            <a:ext cx="539750" cy="504825"/>
          </a:xfrm>
          <a:prstGeom prst="rect">
            <a:avLst/>
          </a:prstGeom>
          <a:noFill/>
          <a:ln w="9525">
            <a:noFill/>
            <a:miter lim="800000"/>
            <a:headEnd/>
            <a:tailEnd/>
          </a:ln>
        </p:spPr>
      </p:pic>
      <p:sp>
        <p:nvSpPr>
          <p:cNvPr id="12320" name="AutoShape 37" descr="data:image/jpeg;base64,/9j/4AAQSkZJRgABAQAAAQABAAD/2wCEAAkGBhQRERQQEhQUEhUWGBcXGBcXFhwcHhgYHyIXHx8hGBseGzIgHhwjJRwZKzMhIycqOCwwHCM9NTAqNSYrLCkBCQoKDgsOGQ8PGDAlHyQ1Ki4wLjUqKTAqLSw1NDEpNSwwKjUvKSwxKS4sKTQ1KS81LCwsMS8sLzEpNC4vLDQtNf/AABEIADgAlQMBIgACEQEDEQH/xAAbAAACAgMBAAAAAAAAAAAAAAAABgUHAgMEAf/EAD0QAAIBAwIDBQYDBQcFAAAAAAECAwAEERIhBQYxE0FRYXEHFCIygbEjcpEzQlJikiQ0c6Gy0dIVFjWTwf/EABoBAAIDAQEAAAAAAAAAAAAAAAABAgMEBQb/xAAvEQABAwEGBAUEAwEAAAAAAAABAAIRAwQSEyExUQVBYXGBobHB4RQikfAV0fEG/9oADAMBAAIRAxEAPwC8a1T3SIMuyoPFiB96RPavzLcWogjgfsxIJNRA+L4dGMHu6npVccOt/eVledyzkERl3J/EALb5PQgad+9q30bEajMRxgLDVtgY+4BJV6nmW1HW5t//AHJ/yrdb8Ygk2SaJ/wAsin7GqXn4NbKHZQp3JCmQ/ABHL8Oc7/GqnPgy+Nci2sG+YQMQiYEO3z4BKHLd+/mKu+iYdCfwP7Vf1jxqB+Vf9FUByzzjdW8saJMxQsoKOdS4JAOM9Poav+slpszrOQCZlabPaBXBIGiK8zXkkgUFicAAknyFVbwTiMsPFIbmVjov0YqDn4QWOgfoE/rqulRNQEzp5qdSqKZA3VqUVovLJJkMcg1K3UZI8+oOaqzhcjWHElk1ubd7ia1IZiQuNOnqf5h+hp0qOKDBzHmlVq4ZEjIq2qKwmlCqWY4CgknwA61UVhbtc8Vh7dpClyjTmPWwAUiQoux6aVSijRxASTEIq1cMgRMq4KKrr2q8KSG1WeLWkgeOPKu266WABGrHcN67uI8ru1rb2trrjWZkeeXWxKqqg97ZyxxsKkKLS1rr2vTbxSNZwcW3dOvwneiqv9o/AIrO0hMHaK3ahS5lcsw0sd/ix3CpnjvIuYknsi8c8elwvaNpkxg4ILbE+P608FkNN7WeXyljOki7pHP4TvRVXc+cH93kgvwsnZMw94i7R8ZO/c22dxttkDxps5naA8PyAXUqggCuwLOw0x6SDk9R1pGgIaQdenymKx+4EadfhMtFQnKvLYs4AhZnkYAyOzE5byydgN8YoqhwAMAyrmkkSQkb22/Naek33ipO5etLpx/Z1+HOdTAac7A7nr0G2/SrM5+4SlxdWiSbqqTuR/FgwjB8t6zjjCgKAABsABgAeQrBxP8A6P8AjaTbPSZL4kk6DM8uZ8u6hQ4X9VVdVe6G9NTkEt2fLNx1knHnpjBx1HU+vhXRJyqGBBml3BBxpAwRg7Ypmt3yCo6aWZz47HA9ASPrXMDXm7dxjiDGseK2ZmYa0AEbZaZx3BXTo2CzEkXPMpI4lyQkCiZJHOlk2YDfLKOo9auwVW/Mv93b80f+tKseu9wi3Wi3WW/aHXiHOE5aQ08u6yVrPTs9YtpiBAPql/nu+7OzZMkGYrCNIJOHOGIA3OF1dKTPaDxOGW3ha3WZXtmUrqgkUBdh8xXAxhaYeKca1cSgDQzmKASfGIXK9swCgjA3AGRq/mpg5kZPdpVlV2V1KEIjOdwegUZ+tehpuwSyR19vT1XPqDFD4PT39Vv4PxEXEEU69JEVvqRv+hzSLxXg3vNjxEL88d3NKnjlQhOPUZrL2d8ce2tWt7mG5UxlmT8FzqU74GB1Bzt51IcjcWLvcRywTxGWaWVdcbBSrBdicYB26edO46i5xbyISvtrNaDzlYScd994dbRqfxLsrC2OoA/bH+lW/qFcdzGF5ht1AwBBgDwAWWtvJfKz215clw3Yws3YAjb8TBYr4nSFFcN3fk8ajvBDcmFY9BfsH66XGcac4ywq1oaHOazSD58vwqySWtL9ZHkpP2xf+PH+Mn2enDhv7GL8ifYUke1G6NxarbwxTyOXR/hhfAXB6nTjO42pt5e4gJYEwsiFVVWDoyEHA/iG/qKzPacBvc+y0MIxndglT2yf3SH/AB1/0vT1bfIv5R9qQPavK00SW8UU0jpIHbTExAGk/vYweo6U68H4gs0QZQ64ABDoyEHA7mH2oqA4DPFFMjGf4L3jPC1uYJLd/ldSPQ9xHmDg1Xvs4ilml92mIKcPZtI8ZGLKCfJMPj81WRe3ixIZG1EDHyqWP0CjNV57P7loru8aWGeMXEgMZML4+aQ/EcbfMOtSoE4Lx2j0Pko1gMVnn6+qsqivMV7WJbEp85oUntZz8n4kLHwL6Cv6lMfUVzU28Q4ek8bQyrqRhgj/AG8CPGk674Xc2ucq11COjqPxVH86fv8A5l38q85xvhVS1ltajm4CCOZ5yOuenaJWuy2gUZa/Q5zt+/6pK2iJgk0DLFl1AddPUf51w3MqrN2H74jRyPDO365pc4rfnBu7Sd1KjTKqNg6R/Ep3BXPlXJykZ5ZZpIopJ2cIO0dsJkas6n6AdPhXPSq28NNssH2g32hrbukOB5zEZOk56KJtgpVwORkzrI6R2TBxSHtTDbDdpZYxj+RSGc+gA/zFWHUFy/y12DGeVhLOwwWAwqL/AAxjuHiTuana7HDrH9DZxRJk5k7SY06QAqatTFqF8dPBQ1rx5nvJLTssdmquX1g5Vs6cLjOdundXNeczyxi5Y2xItyAcSjLggNlRp8CNj41zwSiLi05kIQSwRFCxwG0lg2CepGRt51q4rfIIL2YuoR5ECMSMMVWJTpPfuCNvA12gxt4fblA36LEXm6c99lJ3PM39mS6gj7dXKjGsKQWIXByOoY4I7qw/7ilNy9qLcF0iEv7UYIJIAHw9cg9aguOW5tZA0Xx2t3NCTpORFN2iHUO7TIB+vrUlbXCnjMw1Ln3WMYyM5DuSMePlTw2hsgTqefT0SvumCdvddNrzWZLJr0RY06vwzIM/CcEE4wGyDt6eNZycwSrcRWxtxrljMg/FGBp06gfh6gkdOtQ0Voy38tjg9lJIt5nuCj5l+sgQ+ma3cwsjcTtkabsvwJwWVwrDJjxuemf/AJTw2XoA1BPPSMkX3RM7DlqpO45kkjgnme3KtBuy6xhkxnUj4we/bxFepzMVa3E0RjW5wI2DhgHIyFbYEZHeM1C3PEYV4Xc2ySrL2FuY2kBGlnKtgA53bxA8a0cLZUubX3mQyxPErWrsw0xyhQHXbALEbgnfqKMJsGRvvt+nsliOkZ7bb/oTAeZHaNp4oO1iV2XIf4yFOlmCaegIO2ckDpvRc8yslw8HYkhYjPqD5ynTZdOdRPdS/dxxCOe9sbp7aRWdnhLAoZQTlXiO4Zjt8PXO2ak7S9DcVGoqrmzXK5GQ2vJGPEeFI02iTG+88kxUdkJ22hdC8zTdokJtdMjxNKFMw2CkDBOnAbcf71lZ81s88MLQNF2yMys7Y3XZ006fnU93eN60Xdyv/WIF1Ln3aUYyM5LIQMeNee0UKtp22rs5InR4myAQ2QpxnrsTtSDWktbd179Uy5wDnXtOyl+EcUeftCYwio7Ira9QfSSCRgdAdvUHworqsIESJEjxoCgLg529e/1orM6JyC0NmM10UUUVFSUbf8uW07B5YY5GHeVGfr4jyNSEcYUBVAAHQAYA9BRRTLiRBKQaBmAsqKKKSa03VkkoxIiSAb4ZQwz9RQ1ohUKUUqOgKjA9BjavaKclKAvewXSF0jSMYGBgY3G3lWIs0Da9C6s5zpGc+uM0UUSUQFs7MZ1YGcYzjfHhnwrVLYRsSWjRiepKg/cUUUSQiEe4x406E05zjSMZ8cY616bJNIXQmkbgaRgHyGKKKJKICxfh8ZYOY0LA5DFRkHyOMisvc01a9C6s51aRnPrjNFFElEBBs01a9C6uurSM59cZrKa3V8alVsdMgH715RRJRAWccYUAAAAdABgCiiikm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12321" name="AutoShape 39" descr="data:image/jpeg;base64,/9j/4AAQSkZJRgABAQAAAQABAAD/2wCEAAkGBhQRERQQEhQUEhUWGBcXGBcXFhwcHhgYHyIXHx8hGBseGzIgHhwjJRwZKzMhIycqOCwwHCM9NTAqNSYrLCkBCQoKDgsOGQ8PGDAlHyQ1Ki4wLjUqKTAqLSw1NDEpNSwwKjUvKSwxKS4sKTQ1KS81LCwsMS8sLzEpNC4vLDQtNf/AABEIADgAlQMBIgACEQEDEQH/xAAbAAACAgMBAAAAAAAAAAAAAAAABgUHAgMEAf/EAD0QAAIBAwIDBQYDBQcFAAAAAAECAwAEERIhBQYxE0FRYXEHFCIygbEjcpEzQlJikiQ0c6Gy0dIVFjWTwf/EABoBAAIDAQEAAAAAAAAAAAAAAAABAgMEBQb/xAAvEQABAwEGBAUEAwEAAAAAAAABAAIRAwQSEyExUQVBYXGBobHB4RQikfAV0fEG/9oADAMBAAIRAxEAPwC8a1T3SIMuyoPFiB96RPavzLcWogjgfsxIJNRA+L4dGMHu6npVccOt/eVledyzkERl3J/EALb5PQgad+9q30bEajMRxgLDVtgY+4BJV6nmW1HW5t//AHJ/yrdb8Ygk2SaJ/wAsin7GqXn4NbKHZQp3JCmQ/ABHL8Oc7/GqnPgy+Nci2sG+YQMQiYEO3z4BKHLd+/mKu+iYdCfwP7Vf1jxqB+Vf9FUByzzjdW8saJMxQsoKOdS4JAOM9Poav+slpszrOQCZlabPaBXBIGiK8zXkkgUFicAAknyFVbwTiMsPFIbmVjov0YqDn4QWOgfoE/rqulRNQEzp5qdSqKZA3VqUVovLJJkMcg1K3UZI8+oOaqzhcjWHElk1ubd7ia1IZiQuNOnqf5h+hp0qOKDBzHmlVq4ZEjIq2qKwmlCqWY4CgknwA61UVhbtc8Vh7dpClyjTmPWwAUiQoux6aVSijRxASTEIq1cMgRMq4KKrr2q8KSG1WeLWkgeOPKu266WABGrHcN67uI8ru1rb2trrjWZkeeXWxKqqg97ZyxxsKkKLS1rr2vTbxSNZwcW3dOvwneiqv9o/AIrO0hMHaK3ahS5lcsw0sd/ix3CpnjvIuYknsi8c8elwvaNpkxg4ILbE+P608FkNN7WeXyljOki7pHP4TvRVXc+cH93kgvwsnZMw94i7R8ZO/c22dxttkDxps5naA8PyAXUqggCuwLOw0x6SDk9R1pGgIaQdenymKx+4EadfhMtFQnKvLYs4AhZnkYAyOzE5byydgN8YoqhwAMAyrmkkSQkb22/Naek33ipO5etLpx/Z1+HOdTAac7A7nr0G2/SrM5+4SlxdWiSbqqTuR/FgwjB8t6zjjCgKAABsABgAeQrBxP8A6P8AjaTbPSZL4kk6DM8uZ8u6hQ4X9VVdVe6G9NTkEt2fLNx1knHnpjBx1HU+vhXRJyqGBBml3BBxpAwRg7Ypmt3yCo6aWZz47HA9ASPrXMDXm7dxjiDGseK2ZmYa0AEbZaZx3BXTo2CzEkXPMpI4lyQkCiZJHOlk2YDfLKOo9auwVW/Mv93b80f+tKseu9wi3Wi3WW/aHXiHOE5aQ08u6yVrPTs9YtpiBAPql/nu+7OzZMkGYrCNIJOHOGIA3OF1dKTPaDxOGW3ha3WZXtmUrqgkUBdh8xXAxhaYeKca1cSgDQzmKASfGIXK9swCgjA3AGRq/mpg5kZPdpVlV2V1KEIjOdwegUZ+tehpuwSyR19vT1XPqDFD4PT39Vv4PxEXEEU69JEVvqRv+hzSLxXg3vNjxEL88d3NKnjlQhOPUZrL2d8ce2tWt7mG5UxlmT8FzqU74GB1Bzt51IcjcWLvcRywTxGWaWVdcbBSrBdicYB26edO46i5xbyISvtrNaDzlYScd994dbRqfxLsrC2OoA/bH+lW/qFcdzGF5ht1AwBBgDwAWWtvJfKz215clw3Yws3YAjb8TBYr4nSFFcN3fk8ajvBDcmFY9BfsH66XGcac4ywq1oaHOazSD58vwqySWtL9ZHkpP2xf+PH+Mn2enDhv7GL8ifYUke1G6NxarbwxTyOXR/hhfAXB6nTjO42pt5e4gJYEwsiFVVWDoyEHA/iG/qKzPacBvc+y0MIxndglT2yf3SH/AB1/0vT1bfIv5R9qQPavK00SW8UU0jpIHbTExAGk/vYweo6U68H4gs0QZQ64ABDoyEHA7mH2oqA4DPFFMjGf4L3jPC1uYJLd/ldSPQ9xHmDg1Xvs4ilml92mIKcPZtI8ZGLKCfJMPj81WRe3ixIZG1EDHyqWP0CjNV57P7loru8aWGeMXEgMZML4+aQ/EcbfMOtSoE4Lx2j0Pko1gMVnn6+qsqivMV7WJbEp85oUntZz8n4kLHwL6Cv6lMfUVzU28Q4ek8bQyrqRhgj/AG8CPGk674Xc2ucq11COjqPxVH86fv8A5l38q85xvhVS1ltajm4CCOZ5yOuenaJWuy2gUZa/Q5zt+/6pK2iJgk0DLFl1AddPUf51w3MqrN2H74jRyPDO365pc4rfnBu7Sd1KjTKqNg6R/Ep3BXPlXJykZ5ZZpIopJ2cIO0dsJkas6n6AdPhXPSq28NNssH2g32hrbukOB5zEZOk56KJtgpVwORkzrI6R2TBxSHtTDbDdpZYxj+RSGc+gA/zFWHUFy/y12DGeVhLOwwWAwqL/AAxjuHiTuana7HDrH9DZxRJk5k7SY06QAqatTFqF8dPBQ1rx5nvJLTssdmquX1g5Vs6cLjOdundXNeczyxi5Y2xItyAcSjLggNlRp8CNj41zwSiLi05kIQSwRFCxwG0lg2CepGRt51q4rfIIL2YuoR5ECMSMMVWJTpPfuCNvA12gxt4fblA36LEXm6c99lJ3PM39mS6gj7dXKjGsKQWIXByOoY4I7qw/7ilNy9qLcF0iEv7UYIJIAHw9cg9aguOW5tZA0Xx2t3NCTpORFN2iHUO7TIB+vrUlbXCnjMw1Ln3WMYyM5DuSMePlTw2hsgTqefT0SvumCdvddNrzWZLJr0RY06vwzIM/CcEE4wGyDt6eNZycwSrcRWxtxrljMg/FGBp06gfh6gkdOtQ0Voy38tjg9lJIt5nuCj5l+sgQ+ma3cwsjcTtkabsvwJwWVwrDJjxuemf/AJTw2XoA1BPPSMkX3RM7DlqpO45kkjgnme3KtBuy6xhkxnUj4we/bxFepzMVa3E0RjW5wI2DhgHIyFbYEZHeM1C3PEYV4Xc2ySrL2FuY2kBGlnKtgA53bxA8a0cLZUubX3mQyxPErWrsw0xyhQHXbALEbgnfqKMJsGRvvt+nsliOkZ7bb/oTAeZHaNp4oO1iV2XIf4yFOlmCaegIO2ckDpvRc8yslw8HYkhYjPqD5ynTZdOdRPdS/dxxCOe9sbp7aRWdnhLAoZQTlXiO4Zjt8PXO2ak7S9DcVGoqrmzXK5GQ2vJGPEeFI02iTG+88kxUdkJ22hdC8zTdokJtdMjxNKFMw2CkDBOnAbcf71lZ81s88MLQNF2yMys7Y3XZ006fnU93eN60Xdyv/WIF1Ln3aUYyM5LIQMeNee0UKtp22rs5InR4myAQ2QpxnrsTtSDWktbd179Uy5wDnXtOyl+EcUeftCYwio7Ira9QfSSCRgdAdvUHworqsIESJEjxoCgLg529e/1orM6JyC0NmM10UUUVFSUbf8uW07B5YY5GHeVGfr4jyNSEcYUBVAAHQAYA9BRRTLiRBKQaBmAsqKKKSa03VkkoxIiSAb4ZQwz9RQ1ohUKUUqOgKjA9BjavaKclKAvewXSF0jSMYGBgY3G3lWIs0Da9C6s5zpGc+uM0UUSUQFs7MZ1YGcYzjfHhnwrVLYRsSWjRiepKg/cUUUSQiEe4x406E05zjSMZ8cY616bJNIXQmkbgaRgHyGKKKJKICxfh8ZYOY0LA5DFRkHyOMisvc01a9C6s51aRnPrjNFFElEBBs01a9C6uurSM59cZrKa3V8alVsdMgH715RRJRAWccYUAAAAdABgCiiikm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ahoma" pitchFamily="34" charset="0"/>
            </a:endParaRPr>
          </a:p>
        </p:txBody>
      </p:sp>
      <p:sp>
        <p:nvSpPr>
          <p:cNvPr id="44" name="Rectangle 43"/>
          <p:cNvSpPr/>
          <p:nvPr/>
        </p:nvSpPr>
        <p:spPr>
          <a:xfrm>
            <a:off x="538131" y="4324353"/>
            <a:ext cx="1329210"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Int’l </a:t>
            </a:r>
          </a:p>
          <a:p>
            <a:pPr algn="ctr" fontAlgn="auto">
              <a:spcBef>
                <a:spcPts val="0"/>
              </a:spcBef>
              <a:spcAft>
                <a:spcPts val="0"/>
              </a:spcAft>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Partners</a:t>
            </a:r>
          </a:p>
        </p:txBody>
      </p:sp>
      <p:grpSp>
        <p:nvGrpSpPr>
          <p:cNvPr id="2" name="Group 45"/>
          <p:cNvGrpSpPr>
            <a:grpSpLocks/>
          </p:cNvGrpSpPr>
          <p:nvPr/>
        </p:nvGrpSpPr>
        <p:grpSpPr bwMode="auto">
          <a:xfrm>
            <a:off x="395288" y="6219825"/>
            <a:ext cx="7286625" cy="652463"/>
            <a:chOff x="1857356" y="4705001"/>
            <a:chExt cx="7286676" cy="652825"/>
          </a:xfrm>
        </p:grpSpPr>
        <p:pic>
          <p:nvPicPr>
            <p:cNvPr id="12343" name="Picture 41" descr="http://assets.study.taaza.com/logo_images/amity_institute_of_ngo_management.gif"/>
            <p:cNvPicPr>
              <a:picLocks noChangeAspect="1" noChangeArrowheads="1"/>
            </p:cNvPicPr>
            <p:nvPr/>
          </p:nvPicPr>
          <p:blipFill>
            <a:blip r:embed="rId21"/>
            <a:srcRect/>
            <a:stretch>
              <a:fillRect/>
            </a:stretch>
          </p:blipFill>
          <p:spPr bwMode="auto">
            <a:xfrm>
              <a:off x="3640314" y="4919315"/>
              <a:ext cx="995357" cy="372594"/>
            </a:xfrm>
            <a:prstGeom prst="rect">
              <a:avLst/>
            </a:prstGeom>
            <a:noFill/>
            <a:ln w="9525">
              <a:noFill/>
              <a:miter lim="800000"/>
              <a:headEnd/>
              <a:tailEnd/>
            </a:ln>
          </p:spPr>
        </p:pic>
        <p:pic>
          <p:nvPicPr>
            <p:cNvPr id="12344" name="Picture 43" descr="http://t1.gstatic.com/images?q=tbn:ANd9GcRTgBG1LBHUah3V9Q8qltbCm0lZvBEzpcUGSHmd6FELKgVR3xp5"/>
            <p:cNvPicPr>
              <a:picLocks noChangeAspect="1" noChangeArrowheads="1"/>
            </p:cNvPicPr>
            <p:nvPr/>
          </p:nvPicPr>
          <p:blipFill>
            <a:blip r:embed="rId22"/>
            <a:srcRect/>
            <a:stretch>
              <a:fillRect/>
            </a:stretch>
          </p:blipFill>
          <p:spPr bwMode="auto">
            <a:xfrm>
              <a:off x="4783322" y="4847877"/>
              <a:ext cx="1123978" cy="479901"/>
            </a:xfrm>
            <a:prstGeom prst="rect">
              <a:avLst/>
            </a:prstGeom>
            <a:noFill/>
            <a:ln w="9525">
              <a:noFill/>
              <a:miter lim="800000"/>
              <a:headEnd/>
              <a:tailEnd/>
            </a:ln>
          </p:spPr>
        </p:pic>
        <p:pic>
          <p:nvPicPr>
            <p:cNvPr id="12345" name="Picture 45" descr="http://t2.gstatic.com/images?q=tbn:ANd9GcSeR04lzPU3aByu5dRZgNwPLnnDOY40yTdbA28IhLQRSUXq7qr2"/>
            <p:cNvPicPr>
              <a:picLocks noChangeAspect="1" noChangeArrowheads="1"/>
            </p:cNvPicPr>
            <p:nvPr/>
          </p:nvPicPr>
          <p:blipFill>
            <a:blip r:embed="rId23"/>
            <a:srcRect t="25262" b="25262"/>
            <a:stretch>
              <a:fillRect/>
            </a:stretch>
          </p:blipFill>
          <p:spPr bwMode="auto">
            <a:xfrm>
              <a:off x="5997768" y="4847877"/>
              <a:ext cx="1104900" cy="358145"/>
            </a:xfrm>
            <a:prstGeom prst="rect">
              <a:avLst/>
            </a:prstGeom>
            <a:noFill/>
            <a:ln w="9525">
              <a:noFill/>
              <a:miter lim="800000"/>
              <a:headEnd/>
              <a:tailEnd/>
            </a:ln>
          </p:spPr>
        </p:pic>
        <p:pic>
          <p:nvPicPr>
            <p:cNvPr id="12346" name="Picture 47" descr="http://t0.gstatic.com/images?q=tbn:ANd9GcQZxiHgEqR5qGTUHs3O_nXUQYlI5f8I_D-rQ0wGuXOL6aE5HI8UdQ"/>
            <p:cNvPicPr>
              <a:picLocks noChangeAspect="1" noChangeArrowheads="1"/>
            </p:cNvPicPr>
            <p:nvPr/>
          </p:nvPicPr>
          <p:blipFill>
            <a:blip r:embed="rId24"/>
            <a:srcRect/>
            <a:stretch>
              <a:fillRect/>
            </a:stretch>
          </p:blipFill>
          <p:spPr bwMode="auto">
            <a:xfrm>
              <a:off x="7212214" y="4776439"/>
              <a:ext cx="1214432" cy="537820"/>
            </a:xfrm>
            <a:prstGeom prst="rect">
              <a:avLst/>
            </a:prstGeom>
            <a:noFill/>
            <a:ln w="9525">
              <a:noFill/>
              <a:miter lim="800000"/>
              <a:headEnd/>
              <a:tailEnd/>
            </a:ln>
          </p:spPr>
        </p:pic>
        <p:pic>
          <p:nvPicPr>
            <p:cNvPr id="12347" name="Picture 49" descr="http://t1.gstatic.com/images?q=tbn:ANd9GcSPNnypgxBmB-GWwjyYUDXce_0gSF6bXvJShpXdCrNh6KGbi_ieqg"/>
            <p:cNvPicPr>
              <a:picLocks noChangeAspect="1" noChangeArrowheads="1"/>
            </p:cNvPicPr>
            <p:nvPr/>
          </p:nvPicPr>
          <p:blipFill>
            <a:blip r:embed="rId25"/>
            <a:srcRect/>
            <a:stretch>
              <a:fillRect/>
            </a:stretch>
          </p:blipFill>
          <p:spPr bwMode="auto">
            <a:xfrm>
              <a:off x="8569536" y="4705001"/>
              <a:ext cx="574496" cy="571504"/>
            </a:xfrm>
            <a:prstGeom prst="rect">
              <a:avLst/>
            </a:prstGeom>
            <a:noFill/>
            <a:ln w="9525">
              <a:noFill/>
              <a:miter lim="800000"/>
              <a:headEnd/>
              <a:tailEnd/>
            </a:ln>
          </p:spPr>
        </p:pic>
        <p:sp>
          <p:nvSpPr>
            <p:cNvPr id="45" name="Rectangle 44"/>
            <p:cNvSpPr/>
            <p:nvPr/>
          </p:nvSpPr>
          <p:spPr>
            <a:xfrm>
              <a:off x="1857356" y="4896161"/>
              <a:ext cx="1739579"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Universities</a:t>
              </a:r>
            </a:p>
          </p:txBody>
        </p:sp>
      </p:grpSp>
      <p:pic>
        <p:nvPicPr>
          <p:cNvPr id="12324" name="Picture 6" descr="http://t0.gstatic.com/images?q=tbn:ANd9GcT7OkGz1egQCCTlPV3KNzVmbvVC734jxhIXkqYUR2qQRGk2X8fG"/>
          <p:cNvPicPr>
            <a:picLocks noChangeAspect="1" noChangeArrowheads="1"/>
          </p:cNvPicPr>
          <p:nvPr/>
        </p:nvPicPr>
        <p:blipFill>
          <a:blip r:embed="rId26"/>
          <a:srcRect/>
          <a:stretch>
            <a:fillRect/>
          </a:stretch>
        </p:blipFill>
        <p:spPr bwMode="auto">
          <a:xfrm>
            <a:off x="7723188" y="1966913"/>
            <a:ext cx="503237" cy="541337"/>
          </a:xfrm>
          <a:prstGeom prst="rect">
            <a:avLst/>
          </a:prstGeom>
          <a:noFill/>
          <a:ln w="9525">
            <a:noFill/>
            <a:miter lim="800000"/>
            <a:headEnd/>
            <a:tailEnd/>
          </a:ln>
        </p:spPr>
      </p:pic>
      <p:pic>
        <p:nvPicPr>
          <p:cNvPr id="12325" name="Picture 18"/>
          <p:cNvPicPr>
            <a:picLocks noChangeAspect="1" noChangeArrowheads="1"/>
          </p:cNvPicPr>
          <p:nvPr/>
        </p:nvPicPr>
        <p:blipFill>
          <a:blip r:embed="rId27"/>
          <a:srcRect/>
          <a:stretch>
            <a:fillRect/>
          </a:stretch>
        </p:blipFill>
        <p:spPr bwMode="auto">
          <a:xfrm>
            <a:off x="2109788" y="4005263"/>
            <a:ext cx="931862" cy="747712"/>
          </a:xfrm>
          <a:prstGeom prst="rect">
            <a:avLst/>
          </a:prstGeom>
          <a:noFill/>
          <a:ln w="9525">
            <a:noFill/>
            <a:miter lim="800000"/>
            <a:headEnd/>
            <a:tailEnd/>
          </a:ln>
        </p:spPr>
      </p:pic>
      <p:pic>
        <p:nvPicPr>
          <p:cNvPr id="12326" name="Picture 19"/>
          <p:cNvPicPr>
            <a:picLocks noChangeAspect="1" noChangeArrowheads="1"/>
          </p:cNvPicPr>
          <p:nvPr/>
        </p:nvPicPr>
        <p:blipFill>
          <a:blip r:embed="rId28"/>
          <a:srcRect/>
          <a:stretch>
            <a:fillRect/>
          </a:stretch>
        </p:blipFill>
        <p:spPr bwMode="auto">
          <a:xfrm>
            <a:off x="3306763" y="3940175"/>
            <a:ext cx="642937" cy="839788"/>
          </a:xfrm>
          <a:prstGeom prst="rect">
            <a:avLst/>
          </a:prstGeom>
          <a:noFill/>
          <a:ln w="9525">
            <a:noFill/>
            <a:miter lim="800000"/>
            <a:headEnd/>
            <a:tailEnd/>
          </a:ln>
        </p:spPr>
      </p:pic>
      <p:sp>
        <p:nvSpPr>
          <p:cNvPr id="12327" name="TextBox 51"/>
          <p:cNvSpPr txBox="1">
            <a:spLocks noChangeArrowheads="1"/>
          </p:cNvSpPr>
          <p:nvPr/>
        </p:nvSpPr>
        <p:spPr bwMode="auto">
          <a:xfrm>
            <a:off x="4240213" y="4148138"/>
            <a:ext cx="1012825" cy="461962"/>
          </a:xfrm>
          <a:prstGeom prst="rect">
            <a:avLst/>
          </a:prstGeom>
          <a:noFill/>
          <a:ln w="9525">
            <a:noFill/>
            <a:miter lim="800000"/>
            <a:headEnd/>
            <a:tailEnd/>
          </a:ln>
        </p:spPr>
        <p:txBody>
          <a:bodyPr wrap="none">
            <a:spAutoFit/>
          </a:bodyPr>
          <a:lstStyle/>
          <a:p>
            <a:r>
              <a:rPr lang="en-US" sz="2400">
                <a:latin typeface="Stencil" pitchFamily="82" charset="0"/>
              </a:rPr>
              <a:t>SZEIA</a:t>
            </a:r>
          </a:p>
        </p:txBody>
      </p:sp>
      <p:sp>
        <p:nvSpPr>
          <p:cNvPr id="12328" name="TextBox 52"/>
          <p:cNvSpPr txBox="1">
            <a:spLocks noChangeArrowheads="1"/>
          </p:cNvSpPr>
          <p:nvPr/>
        </p:nvSpPr>
        <p:spPr bwMode="auto">
          <a:xfrm>
            <a:off x="5283200" y="4137025"/>
            <a:ext cx="1112838" cy="461963"/>
          </a:xfrm>
          <a:prstGeom prst="rect">
            <a:avLst/>
          </a:prstGeom>
          <a:noFill/>
          <a:ln w="9525">
            <a:noFill/>
            <a:miter lim="800000"/>
            <a:headEnd/>
            <a:tailEnd/>
          </a:ln>
        </p:spPr>
        <p:txBody>
          <a:bodyPr wrap="none">
            <a:spAutoFit/>
          </a:bodyPr>
          <a:lstStyle/>
          <a:p>
            <a:r>
              <a:rPr lang="en-US" sz="2400">
                <a:latin typeface="Broadway" pitchFamily="82" charset="0"/>
              </a:rPr>
              <a:t>SMCA</a:t>
            </a:r>
          </a:p>
        </p:txBody>
      </p:sp>
      <p:pic>
        <p:nvPicPr>
          <p:cNvPr id="12329" name="Picture 20"/>
          <p:cNvPicPr>
            <a:picLocks noChangeAspect="1" noChangeArrowheads="1"/>
          </p:cNvPicPr>
          <p:nvPr/>
        </p:nvPicPr>
        <p:blipFill>
          <a:blip r:embed="rId29"/>
          <a:srcRect/>
          <a:stretch>
            <a:fillRect/>
          </a:stretch>
        </p:blipFill>
        <p:spPr bwMode="auto">
          <a:xfrm>
            <a:off x="4438650" y="4895850"/>
            <a:ext cx="1028700" cy="571500"/>
          </a:xfrm>
          <a:prstGeom prst="rect">
            <a:avLst/>
          </a:prstGeom>
          <a:noFill/>
          <a:ln w="9525">
            <a:noFill/>
            <a:miter lim="800000"/>
            <a:headEnd/>
            <a:tailEnd/>
          </a:ln>
        </p:spPr>
      </p:pic>
      <p:pic>
        <p:nvPicPr>
          <p:cNvPr id="12330" name="Picture 8" descr="Ericsson"/>
          <p:cNvPicPr>
            <a:picLocks noChangeAspect="1" noChangeArrowheads="1"/>
          </p:cNvPicPr>
          <p:nvPr/>
        </p:nvPicPr>
        <p:blipFill>
          <a:blip r:embed="rId30"/>
          <a:srcRect/>
          <a:stretch>
            <a:fillRect/>
          </a:stretch>
        </p:blipFill>
        <p:spPr bwMode="auto">
          <a:xfrm>
            <a:off x="5753100" y="4895850"/>
            <a:ext cx="563563" cy="500063"/>
          </a:xfrm>
          <a:prstGeom prst="rect">
            <a:avLst/>
          </a:prstGeom>
          <a:noFill/>
          <a:ln w="9525">
            <a:noFill/>
            <a:miter lim="800000"/>
            <a:headEnd/>
            <a:tailEnd/>
          </a:ln>
        </p:spPr>
      </p:pic>
      <p:pic>
        <p:nvPicPr>
          <p:cNvPr id="12331" name="Picture 10" descr="Home"/>
          <p:cNvPicPr>
            <a:picLocks noChangeAspect="1" noChangeArrowheads="1"/>
          </p:cNvPicPr>
          <p:nvPr/>
        </p:nvPicPr>
        <p:blipFill>
          <a:blip r:embed="rId31"/>
          <a:srcRect/>
          <a:stretch>
            <a:fillRect/>
          </a:stretch>
        </p:blipFill>
        <p:spPr bwMode="auto">
          <a:xfrm>
            <a:off x="6824663" y="4895850"/>
            <a:ext cx="1120775" cy="500063"/>
          </a:xfrm>
          <a:prstGeom prst="rect">
            <a:avLst/>
          </a:prstGeom>
          <a:noFill/>
          <a:ln w="9525">
            <a:noFill/>
            <a:miter lim="800000"/>
            <a:headEnd/>
            <a:tailEnd/>
          </a:ln>
        </p:spPr>
      </p:pic>
      <p:pic>
        <p:nvPicPr>
          <p:cNvPr id="12332" name="Picture 14"/>
          <p:cNvPicPr>
            <a:picLocks noChangeAspect="1" noChangeArrowheads="1"/>
          </p:cNvPicPr>
          <p:nvPr/>
        </p:nvPicPr>
        <p:blipFill>
          <a:blip r:embed="rId32"/>
          <a:srcRect/>
          <a:stretch>
            <a:fillRect/>
          </a:stretch>
        </p:blipFill>
        <p:spPr bwMode="auto">
          <a:xfrm>
            <a:off x="2252663" y="5610225"/>
            <a:ext cx="658812" cy="571500"/>
          </a:xfrm>
          <a:prstGeom prst="rect">
            <a:avLst/>
          </a:prstGeom>
          <a:noFill/>
          <a:ln w="9525">
            <a:noFill/>
            <a:miter lim="800000"/>
            <a:headEnd/>
            <a:tailEnd/>
          </a:ln>
        </p:spPr>
      </p:pic>
      <p:pic>
        <p:nvPicPr>
          <p:cNvPr id="12333" name="Picture 17"/>
          <p:cNvPicPr>
            <a:picLocks noChangeAspect="1" noChangeArrowheads="1"/>
          </p:cNvPicPr>
          <p:nvPr/>
        </p:nvPicPr>
        <p:blipFill>
          <a:blip r:embed="rId33"/>
          <a:srcRect/>
          <a:stretch>
            <a:fillRect/>
          </a:stretch>
        </p:blipFill>
        <p:spPr bwMode="auto">
          <a:xfrm>
            <a:off x="3109913" y="5610225"/>
            <a:ext cx="1017587" cy="452438"/>
          </a:xfrm>
          <a:prstGeom prst="rect">
            <a:avLst/>
          </a:prstGeom>
          <a:noFill/>
          <a:ln w="9525">
            <a:noFill/>
            <a:miter lim="800000"/>
            <a:headEnd/>
            <a:tailEnd/>
          </a:ln>
        </p:spPr>
      </p:pic>
      <p:pic>
        <p:nvPicPr>
          <p:cNvPr id="12334" name="Picture 16" descr="http://www.coai.com/images/logo.png"/>
          <p:cNvPicPr>
            <a:picLocks noChangeAspect="1" noChangeArrowheads="1"/>
          </p:cNvPicPr>
          <p:nvPr/>
        </p:nvPicPr>
        <p:blipFill>
          <a:blip r:embed="rId34"/>
          <a:srcRect/>
          <a:stretch>
            <a:fillRect/>
          </a:stretch>
        </p:blipFill>
        <p:spPr bwMode="auto">
          <a:xfrm>
            <a:off x="4324350" y="5610225"/>
            <a:ext cx="989013" cy="442913"/>
          </a:xfrm>
          <a:prstGeom prst="rect">
            <a:avLst/>
          </a:prstGeom>
          <a:noFill/>
          <a:ln w="9525">
            <a:noFill/>
            <a:miter lim="800000"/>
            <a:headEnd/>
            <a:tailEnd/>
          </a:ln>
        </p:spPr>
      </p:pic>
      <p:pic>
        <p:nvPicPr>
          <p:cNvPr id="12335" name="Picture 21"/>
          <p:cNvPicPr>
            <a:picLocks noChangeAspect="1" noChangeArrowheads="1"/>
          </p:cNvPicPr>
          <p:nvPr/>
        </p:nvPicPr>
        <p:blipFill>
          <a:blip r:embed="rId35"/>
          <a:srcRect/>
          <a:stretch>
            <a:fillRect/>
          </a:stretch>
        </p:blipFill>
        <p:spPr bwMode="auto">
          <a:xfrm>
            <a:off x="5538788" y="5645150"/>
            <a:ext cx="1071562" cy="322263"/>
          </a:xfrm>
          <a:prstGeom prst="rect">
            <a:avLst/>
          </a:prstGeom>
          <a:noFill/>
          <a:ln w="9525">
            <a:noFill/>
            <a:miter lim="800000"/>
            <a:headEnd/>
            <a:tailEnd/>
          </a:ln>
        </p:spPr>
      </p:pic>
      <p:pic>
        <p:nvPicPr>
          <p:cNvPr id="12336" name="Picture 24"/>
          <p:cNvPicPr>
            <a:picLocks noChangeAspect="1" noChangeArrowheads="1"/>
          </p:cNvPicPr>
          <p:nvPr/>
        </p:nvPicPr>
        <p:blipFill>
          <a:blip r:embed="rId36"/>
          <a:srcRect/>
          <a:stretch>
            <a:fillRect/>
          </a:stretch>
        </p:blipFill>
        <p:spPr bwMode="auto">
          <a:xfrm>
            <a:off x="6824663" y="5591175"/>
            <a:ext cx="714375" cy="376238"/>
          </a:xfrm>
          <a:prstGeom prst="rect">
            <a:avLst/>
          </a:prstGeom>
          <a:noFill/>
          <a:ln w="9525">
            <a:noFill/>
            <a:miter lim="800000"/>
            <a:headEnd/>
            <a:tailEnd/>
          </a:ln>
        </p:spPr>
      </p:pic>
      <p:pic>
        <p:nvPicPr>
          <p:cNvPr id="12337" name="Picture 22"/>
          <p:cNvPicPr>
            <a:picLocks noChangeAspect="1" noChangeArrowheads="1"/>
          </p:cNvPicPr>
          <p:nvPr/>
        </p:nvPicPr>
        <p:blipFill>
          <a:blip r:embed="rId37"/>
          <a:srcRect/>
          <a:stretch>
            <a:fillRect/>
          </a:stretch>
        </p:blipFill>
        <p:spPr bwMode="auto">
          <a:xfrm>
            <a:off x="7753350" y="5538788"/>
            <a:ext cx="769938" cy="428625"/>
          </a:xfrm>
          <a:prstGeom prst="rect">
            <a:avLst/>
          </a:prstGeom>
          <a:noFill/>
          <a:ln w="9525">
            <a:noFill/>
            <a:miter lim="800000"/>
            <a:headEnd/>
            <a:tailEnd/>
          </a:ln>
        </p:spPr>
      </p:pic>
      <p:pic>
        <p:nvPicPr>
          <p:cNvPr id="12338" name="Picture 11"/>
          <p:cNvPicPr>
            <a:picLocks noChangeAspect="1" noChangeArrowheads="1"/>
          </p:cNvPicPr>
          <p:nvPr/>
        </p:nvPicPr>
        <p:blipFill>
          <a:blip r:embed="rId38"/>
          <a:srcRect/>
          <a:stretch>
            <a:fillRect/>
          </a:stretch>
        </p:blipFill>
        <p:spPr bwMode="auto">
          <a:xfrm>
            <a:off x="4281488" y="3395663"/>
            <a:ext cx="2763837" cy="428625"/>
          </a:xfrm>
          <a:prstGeom prst="rect">
            <a:avLst/>
          </a:prstGeom>
          <a:noFill/>
          <a:ln w="9525">
            <a:noFill/>
            <a:miter lim="800000"/>
            <a:headEnd/>
            <a:tailEnd/>
          </a:ln>
        </p:spPr>
      </p:pic>
      <p:sp>
        <p:nvSpPr>
          <p:cNvPr id="64" name="Rectangle 63"/>
          <p:cNvSpPr/>
          <p:nvPr/>
        </p:nvSpPr>
        <p:spPr>
          <a:xfrm>
            <a:off x="395255" y="5610237"/>
            <a:ext cx="1810111"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Associations</a:t>
            </a:r>
          </a:p>
        </p:txBody>
      </p:sp>
      <p:sp>
        <p:nvSpPr>
          <p:cNvPr id="65" name="Left Bracket 64"/>
          <p:cNvSpPr/>
          <p:nvPr/>
        </p:nvSpPr>
        <p:spPr>
          <a:xfrm>
            <a:off x="1966913" y="4110038"/>
            <a:ext cx="46037" cy="128587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6" name="Left Bracket 65"/>
          <p:cNvSpPr/>
          <p:nvPr/>
        </p:nvSpPr>
        <p:spPr>
          <a:xfrm>
            <a:off x="1966913" y="2824163"/>
            <a:ext cx="46037" cy="92868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12342" name="Picture 2" descr="flag"/>
          <p:cNvPicPr>
            <a:picLocks noChangeAspect="1" noChangeArrowheads="1" noCrop="1"/>
          </p:cNvPicPr>
          <p:nvPr/>
        </p:nvPicPr>
        <p:blipFill>
          <a:blip r:embed="rId39"/>
          <a:srcRect/>
          <a:stretch>
            <a:fillRect/>
          </a:stretch>
        </p:blipFill>
        <p:spPr bwMode="auto">
          <a:xfrm>
            <a:off x="8420100" y="0"/>
            <a:ext cx="6477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F8ptFLU8EmW8ZqSOTh0hw"/>
</p:tagLst>
</file>

<file path=ppt/theme/theme1.xml><?xml version="1.0" encoding="utf-8"?>
<a:theme xmlns:a="http://schemas.openxmlformats.org/drawingml/2006/main" name="Theme2">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461</TotalTime>
  <Words>2830</Words>
  <Application>Microsoft Office PowerPoint</Application>
  <PresentationFormat>On-screen Show (4:3)</PresentationFormat>
  <Paragraphs>529</Paragraphs>
  <Slides>69</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69</vt:i4>
      </vt:variant>
    </vt:vector>
  </HeadingPairs>
  <TitlesOfParts>
    <vt:vector size="70" baseType="lpstr">
      <vt:lpstr>Theme2</vt:lpstr>
      <vt:lpstr>Slide 1</vt:lpstr>
      <vt:lpstr>Slide 2</vt:lpstr>
      <vt:lpstr>Slide 3</vt:lpstr>
      <vt:lpstr>Slide 4</vt:lpstr>
      <vt:lpstr>Slide 5</vt:lpstr>
      <vt:lpstr>Slide 6</vt:lpstr>
      <vt:lpstr>Slide 7</vt:lpstr>
      <vt:lpstr>Slide 8</vt:lpstr>
      <vt:lpstr>CMAI Members</vt:lpstr>
      <vt:lpstr>N K Goyal – ‘The Force Behind’</vt:lpstr>
      <vt:lpstr>National Education Awards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abc</cp:lastModifiedBy>
  <cp:revision>70</cp:revision>
  <dcterms:created xsi:type="dcterms:W3CDTF">2013-10-17T07:18:00Z</dcterms:created>
  <dcterms:modified xsi:type="dcterms:W3CDTF">2014-10-03T10:23:55Z</dcterms:modified>
</cp:coreProperties>
</file>